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package/services/metadata/core-properties/18745d81767940beb79d1f0b478910f7.psmdcp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Masters/slideMaster1.xml" ContentType="application/vnd.openxmlformats-officedocument.presentationml.slideMaster+xml"/>
  <Override PartName="/ppt/slideLayouts/slideMasters/theme/theme1.xml" ContentType="application/vnd.openxmlformats-officedocument.them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513e711dc90d428b" Type="http://schemas.openxmlformats.org/package/2006/relationships/metadata/core-properties" Target="package/services/metadata/core-properties/18745d81767940beb79d1f0b478910f7.psmdcp"/><Relationship Id="R67b9aadd0c424376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8288000" cy="10287000"/>
  <p:notesSz cx="18288000" cy="15341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</p:defaultTextStyle>
  <p:extLst>
    <p:ext uri="{EFAFB233-063F-42B5-8137-9DF3F51BA10A}"/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Layouts/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tableStyles" Target="tableStyles.xml"/><Relationship Id="rId56" Type="http://schemas.openxmlformats.org/officeDocument/2006/relationships/viewProps" Target="viewProps.xml"/><Relationship Id="rId57" Type="http://schemas.openxmlformats.org/officeDocument/2006/relationships/presProps" Target="presProps.xml"/><Relationship Id="rId58" Type="http://schemas.openxmlformats.org/officeDocument/2006/relationships/theme" Target="slideLayouts/slideMasters/theme/them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1.xml"/><Relationship Id="rId2" Type="http://schemas.openxmlformats.org/officeDocument/2006/relationships/theme" Target="theme/theme1.xml"/></Relationships>
</file>

<file path=ppt/slideLayouts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buNone/>
        <a:defRPr sz="2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rtl="0" eaLnBrk="1" latinLnBrk="0" hangingPunct="1">
        <a:buNone/>
        <a:defRPr sz="2400">
          <a:solidFill>
            <a:schemeClr val="tx1"/>
          </a:solidFill>
          <a:latin typeface="+mn-lt"/>
          <a:ea typeface="+mn-ea"/>
          <a:cs typeface="+mn-cs"/>
        </a:defRPr>
      </a:lvl1pPr>
    </p:bodyStyle>
    <p:otherStyle>
      <a:lvl1pPr algn="l" defTabSz="914400" rtl="0" eaLnBrk="1" latinLnBrk="0" hangingPunct="1">
        <a:defRPr sz="2400">
          <a:solidFill>
            <a:schemeClr val="tx1"/>
          </a:solidFill>
          <a:latin typeface="+mn-lt"/>
          <a:ea typeface="+mn-ea"/>
          <a:cs typeface="+mn-cs"/>
        </a:defRPr>
      </a:lvl1pPr>
    </p:otherStyle>
  </p:txStyles>
</p:sldMaster>
</file>

<file path=ppt/slideLayouts/slideMasters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152400" y="146261"/>
            <a:ext cx="17983200" cy="9765877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6400800" y="3667125"/>
            <a:ext cx="5486400" cy="2733675"/>
          </a:xfrm>
          <a:custGeom>
            <a:avLst/>
            <a:gdLst/>
            <a:ahLst/>
            <a:cxnLst/>
            <a:rect l="l" t="t" r="r" b="b"/>
            <a:pathLst>
              <a:path w="5486400" h="2733675">
                <a:moveTo>
                  <a:pt x="0" y="2619375"/>
                </a:moveTo>
                <a:lnTo>
                  <a:pt x="0" y="114300"/>
                </a:lnTo>
                <a:cubicBezTo>
                  <a:pt x="0" y="106795"/>
                  <a:pt x="731" y="99361"/>
                  <a:pt x="2195" y="92000"/>
                </a:cubicBezTo>
                <a:cubicBezTo>
                  <a:pt x="3659" y="84639"/>
                  <a:pt x="5827" y="77492"/>
                  <a:pt x="8700" y="70558"/>
                </a:cubicBezTo>
                <a:cubicBezTo>
                  <a:pt x="11572" y="63624"/>
                  <a:pt x="15092" y="57037"/>
                  <a:pt x="19262" y="50797"/>
                </a:cubicBezTo>
                <a:cubicBezTo>
                  <a:pt x="23432" y="44557"/>
                  <a:pt x="28170" y="38784"/>
                  <a:pt x="33477" y="33477"/>
                </a:cubicBezTo>
                <a:cubicBezTo>
                  <a:pt x="38784" y="28170"/>
                  <a:pt x="44558" y="23431"/>
                  <a:pt x="50798" y="19262"/>
                </a:cubicBezTo>
                <a:cubicBezTo>
                  <a:pt x="57037" y="15092"/>
                  <a:pt x="63624" y="11572"/>
                  <a:pt x="70558" y="8700"/>
                </a:cubicBezTo>
                <a:cubicBezTo>
                  <a:pt x="77492" y="5828"/>
                  <a:pt x="84640" y="3660"/>
                  <a:pt x="92001" y="2196"/>
                </a:cubicBezTo>
                <a:cubicBezTo>
                  <a:pt x="99362" y="732"/>
                  <a:pt x="106795" y="0"/>
                  <a:pt x="114300" y="0"/>
                </a:cubicBezTo>
                <a:lnTo>
                  <a:pt x="5372100" y="0"/>
                </a:lnTo>
                <a:cubicBezTo>
                  <a:pt x="5379605" y="0"/>
                  <a:pt x="5387037" y="732"/>
                  <a:pt x="5394398" y="2196"/>
                </a:cubicBezTo>
                <a:cubicBezTo>
                  <a:pt x="5401758" y="3660"/>
                  <a:pt x="5408905" y="5828"/>
                  <a:pt x="5415839" y="8700"/>
                </a:cubicBezTo>
                <a:cubicBezTo>
                  <a:pt x="5422773" y="11572"/>
                  <a:pt x="5429359" y="15092"/>
                  <a:pt x="5435600" y="19262"/>
                </a:cubicBezTo>
                <a:cubicBezTo>
                  <a:pt x="5441840" y="23431"/>
                  <a:pt x="5447614" y="28170"/>
                  <a:pt x="5452921" y="33477"/>
                </a:cubicBezTo>
                <a:cubicBezTo>
                  <a:pt x="5458228" y="38784"/>
                  <a:pt x="5462966" y="44557"/>
                  <a:pt x="5467136" y="50797"/>
                </a:cubicBezTo>
                <a:cubicBezTo>
                  <a:pt x="5471305" y="57037"/>
                  <a:pt x="5474825" y="63624"/>
                  <a:pt x="5477698" y="70558"/>
                </a:cubicBezTo>
                <a:cubicBezTo>
                  <a:pt x="5480569" y="77492"/>
                  <a:pt x="5482737" y="84639"/>
                  <a:pt x="5484202" y="92000"/>
                </a:cubicBezTo>
                <a:cubicBezTo>
                  <a:pt x="5485666" y="99361"/>
                  <a:pt x="5486398" y="106795"/>
                  <a:pt x="5486400" y="114300"/>
                </a:cubicBezTo>
                <a:lnTo>
                  <a:pt x="5486400" y="2619375"/>
                </a:lnTo>
                <a:cubicBezTo>
                  <a:pt x="5486398" y="2626880"/>
                  <a:pt x="5485666" y="2634312"/>
                  <a:pt x="5484202" y="2641673"/>
                </a:cubicBezTo>
                <a:cubicBezTo>
                  <a:pt x="5482737" y="2649034"/>
                  <a:pt x="5480569" y="2656181"/>
                  <a:pt x="5477698" y="2663115"/>
                </a:cubicBezTo>
                <a:cubicBezTo>
                  <a:pt x="5474825" y="2670048"/>
                  <a:pt x="5471305" y="2676635"/>
                  <a:pt x="5467136" y="2682875"/>
                </a:cubicBezTo>
                <a:cubicBezTo>
                  <a:pt x="5462966" y="2689115"/>
                  <a:pt x="5458228" y="2694889"/>
                  <a:pt x="5452921" y="2700196"/>
                </a:cubicBezTo>
                <a:cubicBezTo>
                  <a:pt x="5447614" y="2705503"/>
                  <a:pt x="5441840" y="2710241"/>
                  <a:pt x="5435601" y="2714411"/>
                </a:cubicBezTo>
                <a:cubicBezTo>
                  <a:pt x="5429360" y="2718580"/>
                  <a:pt x="5422773" y="2722101"/>
                  <a:pt x="5415839" y="2724973"/>
                </a:cubicBezTo>
                <a:cubicBezTo>
                  <a:pt x="5408905" y="2727846"/>
                  <a:pt x="5401758" y="2730013"/>
                  <a:pt x="5394398" y="2731478"/>
                </a:cubicBezTo>
                <a:cubicBezTo>
                  <a:pt x="5387037" y="2732942"/>
                  <a:pt x="5379605" y="2733674"/>
                  <a:pt x="5372100" y="2733675"/>
                </a:cubicBezTo>
                <a:lnTo>
                  <a:pt x="114300" y="2733675"/>
                </a:lnTo>
                <a:cubicBezTo>
                  <a:pt x="106795" y="2733674"/>
                  <a:pt x="99362" y="2732942"/>
                  <a:pt x="92001" y="2731478"/>
                </a:cubicBezTo>
                <a:cubicBezTo>
                  <a:pt x="84640" y="2730013"/>
                  <a:pt x="77492" y="2727846"/>
                  <a:pt x="70558" y="2724973"/>
                </a:cubicBezTo>
                <a:cubicBezTo>
                  <a:pt x="63624" y="2722101"/>
                  <a:pt x="57037" y="2718580"/>
                  <a:pt x="50798" y="2714411"/>
                </a:cubicBezTo>
                <a:cubicBezTo>
                  <a:pt x="44558" y="2710241"/>
                  <a:pt x="38784" y="2705503"/>
                  <a:pt x="33477" y="2700196"/>
                </a:cubicBezTo>
                <a:cubicBezTo>
                  <a:pt x="28170" y="2694889"/>
                  <a:pt x="23432" y="2689115"/>
                  <a:pt x="19262" y="2682875"/>
                </a:cubicBezTo>
                <a:cubicBezTo>
                  <a:pt x="15092" y="2676635"/>
                  <a:pt x="11572" y="2670048"/>
                  <a:pt x="8700" y="2663115"/>
                </a:cubicBezTo>
                <a:cubicBezTo>
                  <a:pt x="5827" y="2656181"/>
                  <a:pt x="3659" y="2649034"/>
                  <a:pt x="2195" y="2641673"/>
                </a:cubicBezTo>
                <a:cubicBezTo>
                  <a:pt x="731" y="2634312"/>
                  <a:pt x="0" y="2626880"/>
                  <a:pt x="0" y="26193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7"/>
          <p:cNvSpPr txBox="1"/>
          <p:nvPr/>
        </p:nvSpPr>
        <p:spPr>
          <a:xfrm>
            <a:off x="6763079" y="4102879"/>
            <a:ext cx="4846616" cy="2063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8128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Poder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endParaRPr sz="4500" dirty="0"/>
          </a:p>
          <a:p>
            <a:pPr marL="15240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endParaRPr sz="4500" dirty="0"/>
          </a:p>
          <a:p>
            <a:pPr marL="0" indent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Embarquémoslos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viaje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fascinante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través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historia,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función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Descubre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poderosa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herramienta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moldeado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sociedades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evolucionando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9627"/>
            <a:ext cx="8610600" cy="8919146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334500" y="4848225"/>
            <a:ext cx="8610600" cy="2133600"/>
          </a:xfrm>
          <a:custGeom>
            <a:avLst/>
            <a:gdLst/>
            <a:ahLst/>
            <a:cxnLst/>
            <a:rect l="l" t="t" r="r" b="b"/>
            <a:pathLst>
              <a:path w="8610600" h="2133600">
                <a:moveTo>
                  <a:pt x="0" y="2019300"/>
                </a:moveTo>
                <a:lnTo>
                  <a:pt x="0" y="114300"/>
                </a:lnTo>
                <a:cubicBezTo>
                  <a:pt x="0" y="106794"/>
                  <a:pt x="731" y="99361"/>
                  <a:pt x="2195" y="92000"/>
                </a:cubicBezTo>
                <a:cubicBezTo>
                  <a:pt x="3658" y="84639"/>
                  <a:pt x="5826" y="77492"/>
                  <a:pt x="8698" y="70558"/>
                </a:cubicBezTo>
                <a:cubicBezTo>
                  <a:pt x="11570" y="63624"/>
                  <a:pt x="15091" y="57037"/>
                  <a:pt x="19261" y="50797"/>
                </a:cubicBezTo>
                <a:cubicBezTo>
                  <a:pt x="23431" y="44557"/>
                  <a:pt x="28169" y="38784"/>
                  <a:pt x="33477" y="33477"/>
                </a:cubicBezTo>
                <a:cubicBezTo>
                  <a:pt x="38782" y="28170"/>
                  <a:pt x="44556" y="23432"/>
                  <a:pt x="50796" y="19262"/>
                </a:cubicBezTo>
                <a:cubicBezTo>
                  <a:pt x="57036" y="15093"/>
                  <a:pt x="63624" y="11572"/>
                  <a:pt x="70557" y="8700"/>
                </a:cubicBezTo>
                <a:cubicBezTo>
                  <a:pt x="77491" y="5828"/>
                  <a:pt x="84639" y="3660"/>
                  <a:pt x="92000" y="2196"/>
                </a:cubicBezTo>
                <a:cubicBezTo>
                  <a:pt x="99361" y="732"/>
                  <a:pt x="106795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2"/>
                  <a:pt x="8518598" y="2196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3" y="11572"/>
                  <a:pt x="8553559" y="15093"/>
                  <a:pt x="8559800" y="19263"/>
                </a:cubicBezTo>
                <a:cubicBezTo>
                  <a:pt x="8566041" y="23432"/>
                  <a:pt x="8571815" y="28170"/>
                  <a:pt x="8577121" y="33477"/>
                </a:cubicBezTo>
                <a:cubicBezTo>
                  <a:pt x="8582428" y="38784"/>
                  <a:pt x="8587166" y="44557"/>
                  <a:pt x="8591335" y="50797"/>
                </a:cubicBezTo>
                <a:cubicBezTo>
                  <a:pt x="8595505" y="57037"/>
                  <a:pt x="8599026" y="63624"/>
                  <a:pt x="8601897" y="70558"/>
                </a:cubicBezTo>
                <a:cubicBezTo>
                  <a:pt x="8604771" y="77492"/>
                  <a:pt x="8606938" y="84639"/>
                  <a:pt x="8608402" y="92000"/>
                </a:cubicBezTo>
                <a:cubicBezTo>
                  <a:pt x="8609867" y="99361"/>
                  <a:pt x="8610598" y="106794"/>
                  <a:pt x="8610600" y="114300"/>
                </a:cubicBezTo>
                <a:lnTo>
                  <a:pt x="8610600" y="2019300"/>
                </a:lnTo>
                <a:cubicBezTo>
                  <a:pt x="8610598" y="2026805"/>
                  <a:pt x="8609867" y="2034237"/>
                  <a:pt x="8608402" y="2041599"/>
                </a:cubicBezTo>
                <a:cubicBezTo>
                  <a:pt x="8606938" y="2048960"/>
                  <a:pt x="8604771" y="2056107"/>
                  <a:pt x="8601897" y="2063040"/>
                </a:cubicBezTo>
                <a:cubicBezTo>
                  <a:pt x="8599026" y="2069974"/>
                  <a:pt x="8595505" y="2076561"/>
                  <a:pt x="8591335" y="2082801"/>
                </a:cubicBezTo>
                <a:cubicBezTo>
                  <a:pt x="8587166" y="2089041"/>
                  <a:pt x="8582428" y="2094814"/>
                  <a:pt x="8577121" y="2100122"/>
                </a:cubicBezTo>
                <a:cubicBezTo>
                  <a:pt x="8571815" y="2105428"/>
                  <a:pt x="8566041" y="2110167"/>
                  <a:pt x="8559800" y="2114336"/>
                </a:cubicBezTo>
                <a:cubicBezTo>
                  <a:pt x="8553559" y="2118506"/>
                  <a:pt x="8546971" y="2122027"/>
                  <a:pt x="8540038" y="2124899"/>
                </a:cubicBezTo>
                <a:cubicBezTo>
                  <a:pt x="8533104" y="2127771"/>
                  <a:pt x="8525957" y="2129939"/>
                  <a:pt x="8518598" y="2131403"/>
                </a:cubicBezTo>
                <a:cubicBezTo>
                  <a:pt x="8511237" y="2132867"/>
                  <a:pt x="8503805" y="2133599"/>
                  <a:pt x="8496300" y="2133600"/>
                </a:cubicBezTo>
                <a:lnTo>
                  <a:pt x="114300" y="2133600"/>
                </a:lnTo>
                <a:cubicBezTo>
                  <a:pt x="106795" y="2133599"/>
                  <a:pt x="99361" y="2132867"/>
                  <a:pt x="92000" y="2131403"/>
                </a:cubicBezTo>
                <a:cubicBezTo>
                  <a:pt x="84639" y="2129939"/>
                  <a:pt x="77491" y="2127771"/>
                  <a:pt x="70557" y="2124899"/>
                </a:cubicBezTo>
                <a:cubicBezTo>
                  <a:pt x="63624" y="2122027"/>
                  <a:pt x="57036" y="2118506"/>
                  <a:pt x="50796" y="2114336"/>
                </a:cubicBezTo>
                <a:cubicBezTo>
                  <a:pt x="44556" y="2110167"/>
                  <a:pt x="38782" y="2105428"/>
                  <a:pt x="33477" y="2100122"/>
                </a:cubicBezTo>
                <a:cubicBezTo>
                  <a:pt x="28169" y="2094814"/>
                  <a:pt x="23431" y="2089041"/>
                  <a:pt x="19261" y="2082801"/>
                </a:cubicBezTo>
                <a:cubicBezTo>
                  <a:pt x="15091" y="2076561"/>
                  <a:pt x="11570" y="2069974"/>
                  <a:pt x="8698" y="2063040"/>
                </a:cubicBezTo>
                <a:cubicBezTo>
                  <a:pt x="5826" y="2056106"/>
                  <a:pt x="3658" y="2048960"/>
                  <a:pt x="2195" y="2041599"/>
                </a:cubicBezTo>
                <a:cubicBezTo>
                  <a:pt x="731" y="2034237"/>
                  <a:pt x="0" y="2026805"/>
                  <a:pt x="0" y="20193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9791700" y="57816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3" y="26969"/>
                  <a:pt x="47018" y="30007"/>
                  <a:pt x="45809" y="32924"/>
                </a:cubicBezTo>
                <a:cubicBezTo>
                  <a:pt x="44601" y="35840"/>
                  <a:pt x="42882" y="38416"/>
                  <a:pt x="40650" y="40649"/>
                </a:cubicBezTo>
                <a:cubicBezTo>
                  <a:pt x="38416" y="42882"/>
                  <a:pt x="35841" y="44603"/>
                  <a:pt x="32923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8" y="45811"/>
                </a:cubicBezTo>
                <a:cubicBezTo>
                  <a:pt x="11780" y="44603"/>
                  <a:pt x="9206" y="42882"/>
                  <a:pt x="6973" y="40649"/>
                </a:cubicBezTo>
                <a:cubicBezTo>
                  <a:pt x="4740" y="38416"/>
                  <a:pt x="3019" y="35840"/>
                  <a:pt x="1811" y="32924"/>
                </a:cubicBezTo>
                <a:cubicBezTo>
                  <a:pt x="603" y="30007"/>
                  <a:pt x="-1" y="26969"/>
                  <a:pt x="0" y="23812"/>
                </a:cubicBezTo>
                <a:cubicBezTo>
                  <a:pt x="-1" y="20654"/>
                  <a:pt x="603" y="17616"/>
                  <a:pt x="1811" y="14699"/>
                </a:cubicBezTo>
                <a:cubicBezTo>
                  <a:pt x="3019" y="11781"/>
                  <a:pt x="4740" y="9207"/>
                  <a:pt x="6973" y="6974"/>
                </a:cubicBezTo>
                <a:cubicBezTo>
                  <a:pt x="9206" y="4741"/>
                  <a:pt x="11780" y="3020"/>
                  <a:pt x="14698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6" y="4741"/>
                  <a:pt x="40650" y="6974"/>
                </a:cubicBezTo>
                <a:cubicBezTo>
                  <a:pt x="42882" y="9207"/>
                  <a:pt x="44603" y="11781"/>
                  <a:pt x="45811" y="14699"/>
                </a:cubicBezTo>
                <a:cubicBezTo>
                  <a:pt x="47018" y="17616"/>
                  <a:pt x="47623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9791700" y="61341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3" y="26969"/>
                  <a:pt x="47018" y="30007"/>
                  <a:pt x="45809" y="32924"/>
                </a:cubicBezTo>
                <a:cubicBezTo>
                  <a:pt x="44601" y="35842"/>
                  <a:pt x="42882" y="38417"/>
                  <a:pt x="40650" y="40650"/>
                </a:cubicBezTo>
                <a:cubicBezTo>
                  <a:pt x="38416" y="42882"/>
                  <a:pt x="35841" y="44603"/>
                  <a:pt x="32923" y="45811"/>
                </a:cubicBezTo>
                <a:cubicBezTo>
                  <a:pt x="30005" y="47020"/>
                  <a:pt x="26968" y="47625"/>
                  <a:pt x="23812" y="47625"/>
                </a:cubicBezTo>
                <a:cubicBezTo>
                  <a:pt x="20653" y="47625"/>
                  <a:pt x="17615" y="47020"/>
                  <a:pt x="14698" y="45811"/>
                </a:cubicBezTo>
                <a:cubicBezTo>
                  <a:pt x="11780" y="44603"/>
                  <a:pt x="9206" y="42882"/>
                  <a:pt x="6973" y="40650"/>
                </a:cubicBezTo>
                <a:cubicBezTo>
                  <a:pt x="4740" y="38417"/>
                  <a:pt x="3019" y="35842"/>
                  <a:pt x="1811" y="32924"/>
                </a:cubicBezTo>
                <a:cubicBezTo>
                  <a:pt x="603" y="30007"/>
                  <a:pt x="-1" y="26969"/>
                  <a:pt x="0" y="23812"/>
                </a:cubicBezTo>
                <a:cubicBezTo>
                  <a:pt x="-1" y="20653"/>
                  <a:pt x="603" y="17616"/>
                  <a:pt x="1811" y="14699"/>
                </a:cubicBezTo>
                <a:cubicBezTo>
                  <a:pt x="3019" y="11781"/>
                  <a:pt x="4740" y="9206"/>
                  <a:pt x="6973" y="6973"/>
                </a:cubicBezTo>
                <a:cubicBezTo>
                  <a:pt x="9206" y="4740"/>
                  <a:pt x="11780" y="3020"/>
                  <a:pt x="14698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6" y="4740"/>
                  <a:pt x="40650" y="6973"/>
                </a:cubicBezTo>
                <a:cubicBezTo>
                  <a:pt x="42882" y="9206"/>
                  <a:pt x="44603" y="11781"/>
                  <a:pt x="45811" y="14699"/>
                </a:cubicBezTo>
                <a:cubicBezTo>
                  <a:pt x="47018" y="17616"/>
                  <a:pt x="47623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9791700" y="64865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3" y="26969"/>
                  <a:pt x="47018" y="30006"/>
                  <a:pt x="45809" y="32925"/>
                </a:cubicBezTo>
                <a:cubicBezTo>
                  <a:pt x="44601" y="35841"/>
                  <a:pt x="42882" y="38417"/>
                  <a:pt x="40650" y="40650"/>
                </a:cubicBezTo>
                <a:cubicBezTo>
                  <a:pt x="38416" y="42882"/>
                  <a:pt x="35841" y="44603"/>
                  <a:pt x="32923" y="45811"/>
                </a:cubicBezTo>
                <a:cubicBezTo>
                  <a:pt x="30005" y="47019"/>
                  <a:pt x="26968" y="47624"/>
                  <a:pt x="23812" y="47625"/>
                </a:cubicBezTo>
                <a:cubicBezTo>
                  <a:pt x="20653" y="47624"/>
                  <a:pt x="17615" y="47019"/>
                  <a:pt x="14698" y="45811"/>
                </a:cubicBezTo>
                <a:cubicBezTo>
                  <a:pt x="11780" y="44603"/>
                  <a:pt x="9206" y="42882"/>
                  <a:pt x="6973" y="40650"/>
                </a:cubicBezTo>
                <a:cubicBezTo>
                  <a:pt x="4740" y="38417"/>
                  <a:pt x="3019" y="35841"/>
                  <a:pt x="1811" y="32925"/>
                </a:cubicBezTo>
                <a:cubicBezTo>
                  <a:pt x="603" y="30006"/>
                  <a:pt x="-1" y="26969"/>
                  <a:pt x="0" y="23812"/>
                </a:cubicBezTo>
                <a:cubicBezTo>
                  <a:pt x="-1" y="20653"/>
                  <a:pt x="603" y="17615"/>
                  <a:pt x="1811" y="14699"/>
                </a:cubicBezTo>
                <a:cubicBezTo>
                  <a:pt x="3019" y="11781"/>
                  <a:pt x="4740" y="9206"/>
                  <a:pt x="6973" y="6973"/>
                </a:cubicBezTo>
                <a:cubicBezTo>
                  <a:pt x="9206" y="4740"/>
                  <a:pt x="11780" y="3020"/>
                  <a:pt x="14698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6" y="4740"/>
                  <a:pt x="40650" y="6973"/>
                </a:cubicBezTo>
                <a:cubicBezTo>
                  <a:pt x="42882" y="9206"/>
                  <a:pt x="44603" y="11781"/>
                  <a:pt x="45811" y="14699"/>
                </a:cubicBezTo>
                <a:cubicBezTo>
                  <a:pt x="47018" y="17615"/>
                  <a:pt x="47623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10"/>
          <p:cNvSpPr txBox="1"/>
          <p:nvPr/>
        </p:nvSpPr>
        <p:spPr>
          <a:xfrm>
            <a:off x="9556121" y="2319498"/>
            <a:ext cx="8242687" cy="54851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Satoshi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Nakamoto: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Enigmático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Creador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octubre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2008,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misterioso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personaje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bajo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seudónimo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Satoshi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Nakamoto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presentó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whitepaper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revolucionario: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'Bitcoin: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Efectivo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Electrónico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Peer-to-Peer'.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documento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introdujo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sino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sentó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bases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Nakamoto,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cuya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identidad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enigma,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tenía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visión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clara: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monetario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descentralizado,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transparente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control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gobiernos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instituciones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respuesta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audaz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crisis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2008,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ofreciendo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alternativa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fiduciario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había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demostrado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frágil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propenso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manipulación.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Visión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Nakamoto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4318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Separar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control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estatal</a:t>
            </a:r>
            <a:endParaRPr sz="1200" dirty="0"/>
          </a:p>
          <a:p>
            <a:pPr marL="4191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Empoderar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personas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autonomía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financiera</a:t>
            </a:r>
            <a:endParaRPr sz="1200" dirty="0"/>
          </a:p>
          <a:p>
            <a:pPr marL="4318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Crear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resistente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censura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manipulación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3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2009,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Nakamoto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minó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primer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conocido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'bloque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génesis',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marcando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nacimiento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oficial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revolucionaria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después,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Nakamoto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retiró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silenciosamente,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dejando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comunidad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342900" y="6334125"/>
            <a:ext cx="8610600" cy="1504950"/>
          </a:xfrm>
          <a:custGeom>
            <a:avLst/>
            <a:gdLst/>
            <a:ahLst/>
            <a:cxnLst/>
            <a:rect l="l" t="t" r="r" b="b"/>
            <a:pathLst>
              <a:path w="8610600" h="1504950">
                <a:moveTo>
                  <a:pt x="0" y="1390650"/>
                </a:moveTo>
                <a:lnTo>
                  <a:pt x="0" y="114300"/>
                </a:lnTo>
                <a:cubicBezTo>
                  <a:pt x="0" y="106794"/>
                  <a:pt x="732" y="99361"/>
                  <a:pt x="2196" y="92000"/>
                </a:cubicBezTo>
                <a:cubicBezTo>
                  <a:pt x="3660" y="84639"/>
                  <a:pt x="5828" y="77492"/>
                  <a:pt x="8700" y="70558"/>
                </a:cubicBezTo>
                <a:cubicBezTo>
                  <a:pt x="11572" y="63624"/>
                  <a:pt x="15093" y="57037"/>
                  <a:pt x="19262" y="50797"/>
                </a:cubicBezTo>
                <a:cubicBezTo>
                  <a:pt x="23432" y="44556"/>
                  <a:pt x="28170" y="38783"/>
                  <a:pt x="33477" y="33477"/>
                </a:cubicBezTo>
                <a:cubicBezTo>
                  <a:pt x="38784" y="28170"/>
                  <a:pt x="44558" y="23431"/>
                  <a:pt x="50798" y="19262"/>
                </a:cubicBezTo>
                <a:cubicBezTo>
                  <a:pt x="57038" y="15092"/>
                  <a:pt x="63625" y="11571"/>
                  <a:pt x="70559" y="8700"/>
                </a:cubicBezTo>
                <a:cubicBezTo>
                  <a:pt x="77492" y="5828"/>
                  <a:pt x="84640" y="3660"/>
                  <a:pt x="92001" y="2196"/>
                </a:cubicBezTo>
                <a:cubicBezTo>
                  <a:pt x="99361" y="731"/>
                  <a:pt x="106794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6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4" y="11571"/>
                  <a:pt x="8553560" y="15092"/>
                  <a:pt x="8559802" y="19262"/>
                </a:cubicBezTo>
                <a:cubicBezTo>
                  <a:pt x="8566041" y="23431"/>
                  <a:pt x="8571815" y="28170"/>
                  <a:pt x="8577121" y="33477"/>
                </a:cubicBezTo>
                <a:cubicBezTo>
                  <a:pt x="8582429" y="38783"/>
                  <a:pt x="8587167" y="44556"/>
                  <a:pt x="8591336" y="50797"/>
                </a:cubicBezTo>
                <a:cubicBezTo>
                  <a:pt x="8595506" y="57037"/>
                  <a:pt x="8599026" y="63624"/>
                  <a:pt x="8601899" y="70558"/>
                </a:cubicBezTo>
                <a:cubicBezTo>
                  <a:pt x="8604771" y="77492"/>
                  <a:pt x="8606939" y="84639"/>
                  <a:pt x="8608403" y="92000"/>
                </a:cubicBezTo>
                <a:cubicBezTo>
                  <a:pt x="8609867" y="99361"/>
                  <a:pt x="8610599" y="106794"/>
                  <a:pt x="8610600" y="114300"/>
                </a:cubicBezTo>
                <a:lnTo>
                  <a:pt x="8610600" y="1390650"/>
                </a:lnTo>
                <a:cubicBezTo>
                  <a:pt x="8610599" y="1398155"/>
                  <a:pt x="8609867" y="1405587"/>
                  <a:pt x="8608403" y="1412947"/>
                </a:cubicBezTo>
                <a:cubicBezTo>
                  <a:pt x="8606939" y="1420308"/>
                  <a:pt x="8604771" y="1427455"/>
                  <a:pt x="8601899" y="1434390"/>
                </a:cubicBezTo>
                <a:cubicBezTo>
                  <a:pt x="8599026" y="1441323"/>
                  <a:pt x="8595506" y="1447910"/>
                  <a:pt x="8591336" y="1454150"/>
                </a:cubicBezTo>
                <a:cubicBezTo>
                  <a:pt x="8587167" y="1460391"/>
                  <a:pt x="8582429" y="1466164"/>
                  <a:pt x="8577121" y="1471471"/>
                </a:cubicBezTo>
                <a:cubicBezTo>
                  <a:pt x="8571815" y="1476778"/>
                  <a:pt x="8566041" y="1481516"/>
                  <a:pt x="8559801" y="1485686"/>
                </a:cubicBezTo>
                <a:cubicBezTo>
                  <a:pt x="8553560" y="1489856"/>
                  <a:pt x="8546974" y="1493377"/>
                  <a:pt x="8540040" y="1496249"/>
                </a:cubicBezTo>
                <a:cubicBezTo>
                  <a:pt x="8533106" y="1499120"/>
                  <a:pt x="8525959" y="1501288"/>
                  <a:pt x="8518598" y="1502753"/>
                </a:cubicBezTo>
                <a:cubicBezTo>
                  <a:pt x="8511237" y="1504217"/>
                  <a:pt x="8503805" y="1504950"/>
                  <a:pt x="8496300" y="1504950"/>
                </a:cubicBezTo>
                <a:lnTo>
                  <a:pt x="114300" y="1504950"/>
                </a:lnTo>
                <a:cubicBezTo>
                  <a:pt x="106794" y="1504950"/>
                  <a:pt x="99361" y="1504217"/>
                  <a:pt x="92001" y="1502753"/>
                </a:cubicBezTo>
                <a:cubicBezTo>
                  <a:pt x="84640" y="1501288"/>
                  <a:pt x="77492" y="1499120"/>
                  <a:pt x="70559" y="1496249"/>
                </a:cubicBezTo>
                <a:cubicBezTo>
                  <a:pt x="63625" y="1493377"/>
                  <a:pt x="57038" y="1489856"/>
                  <a:pt x="50798" y="1485686"/>
                </a:cubicBezTo>
                <a:cubicBezTo>
                  <a:pt x="44558" y="1481516"/>
                  <a:pt x="38784" y="1476778"/>
                  <a:pt x="33477" y="1471471"/>
                </a:cubicBezTo>
                <a:cubicBezTo>
                  <a:pt x="28170" y="1466164"/>
                  <a:pt x="23432" y="1460391"/>
                  <a:pt x="19262" y="1454150"/>
                </a:cubicBezTo>
                <a:cubicBezTo>
                  <a:pt x="15093" y="1447910"/>
                  <a:pt x="11572" y="1441323"/>
                  <a:pt x="8700" y="1434390"/>
                </a:cubicBezTo>
                <a:cubicBezTo>
                  <a:pt x="5828" y="1427455"/>
                  <a:pt x="3660" y="1420308"/>
                  <a:pt x="2196" y="1412947"/>
                </a:cubicBezTo>
                <a:cubicBezTo>
                  <a:pt x="732" y="1405587"/>
                  <a:pt x="0" y="1398155"/>
                  <a:pt x="0" y="139065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Picture 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627"/>
            <a:ext cx="8610600" cy="89191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4520" y="1661284"/>
            <a:ext cx="8121327" cy="1809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Mecanismo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Consenso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Nakamoto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corazón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ritmo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ingenioso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mecanismo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consenso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diseñado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Nakamoto.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sinfonía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perfectamente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orquestada,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participante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armonía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descentralizada.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Danza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Consenso</a:t>
            </a:r>
            <a:endParaRPr sz="1800" dirty="0"/>
          </a:p>
        </p:txBody>
      </p:sp>
      <p:sp>
        <p:nvSpPr>
          <p:cNvPr id="8" name="TextBox 8"/>
          <p:cNvSpPr txBox="1"/>
          <p:nvPr/>
        </p:nvSpPr>
        <p:spPr>
          <a:xfrm>
            <a:off x="626907" y="3865607"/>
            <a:ext cx="211352" cy="18403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1.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2.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3.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4.</a:t>
            </a:r>
            <a:endParaRPr sz="1200" dirty="0"/>
          </a:p>
        </p:txBody>
      </p:sp>
      <p:sp>
        <p:nvSpPr>
          <p:cNvPr id="9" name="TextBox 9"/>
          <p:cNvSpPr txBox="1"/>
          <p:nvPr/>
        </p:nvSpPr>
        <p:spPr>
          <a:xfrm>
            <a:off x="853151" y="3868091"/>
            <a:ext cx="7902391" cy="2043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Reglas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Matemáticas: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consenso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basa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conjunto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reglas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matemáticamente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vinculadas,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codificadas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software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Participación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Universal: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participantes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deben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adherirse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reglas,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campo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juego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nivelado.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Validación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Colectiva: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validado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entera,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asegurando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integridad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sistema.</a:t>
            </a:r>
            <a:endParaRPr sz="1200" dirty="0"/>
          </a:p>
          <a:p>
            <a:pPr marL="0" indent="0" algn="l">
              <a:lnSpc>
                <a:spcPct val="10625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Rechazo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Automático: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Cualquier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intento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desviarse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reglas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automáticamente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rechazado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red,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manteniendo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pureza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protocolo.</a:t>
            </a:r>
            <a:endParaRPr sz="1200" dirty="0"/>
          </a:p>
        </p:txBody>
      </p:sp>
      <p:sp>
        <p:nvSpPr>
          <p:cNvPr id="10" name="TextBox 10"/>
          <p:cNvSpPr txBox="1"/>
          <p:nvPr/>
        </p:nvSpPr>
        <p:spPr>
          <a:xfrm>
            <a:off x="567723" y="6633402"/>
            <a:ext cx="7980925" cy="1830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Analogía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del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Juego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Mesa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Imagina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juego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mesa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global.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Todos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jugadores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acuerdan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seguir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mismas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reglas.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alguien</a:t>
            </a:r>
            <a:endParaRPr sz="1200" dirty="0"/>
          </a:p>
          <a:p>
            <a:pPr marL="13970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intenta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hacer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trampa,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demás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jugadores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simplemente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ignoran,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manteniendo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integridad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juego.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mecanismo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consenso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columna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vertebral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asegurando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funcionamiento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necesidad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autoridad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central.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9448" y="3577934"/>
            <a:ext cx="7129390" cy="12676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Bitcoin: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Oro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Siglo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XXI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416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emergido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sólido,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desafiando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tradicionales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escasez.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diseño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ingenioso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incorpora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características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hacen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resistente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manipulación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inflación,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convirtiéndolo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activo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único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panorama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global.</a:t>
            </a:r>
            <a:endParaRPr sz="1200" dirty="0"/>
          </a:p>
        </p:txBody>
      </p:sp>
      <p:sp>
        <p:nvSpPr>
          <p:cNvPr id="5" name="TextBox 5"/>
          <p:cNvSpPr txBox="1"/>
          <p:nvPr/>
        </p:nvSpPr>
        <p:spPr>
          <a:xfrm>
            <a:off x="567736" y="5298969"/>
            <a:ext cx="5111094" cy="1056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Escasez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Programada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r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oferta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limitada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21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millones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unidades,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creando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escasez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precedentes.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característica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asemeja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oro,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ventaja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perfectamente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verificable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divisible.</a:t>
            </a:r>
            <a:endParaRPr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6559448" y="5303145"/>
            <a:ext cx="5241869" cy="1053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Inmutabilidad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416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vez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confirmadas,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prácticamente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imposibles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revertir.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característica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proporciona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nivel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seguridad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confianza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fundamental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sólido.</a:t>
            </a:r>
            <a:endParaRPr sz="1200" dirty="0"/>
          </a:p>
        </p:txBody>
      </p:sp>
      <p:sp>
        <p:nvSpPr>
          <p:cNvPr id="7" name="TextBox 7"/>
          <p:cNvSpPr txBox="1"/>
          <p:nvPr/>
        </p:nvSpPr>
        <p:spPr>
          <a:xfrm>
            <a:off x="12559843" y="5301628"/>
            <a:ext cx="5184309" cy="10552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Resistencia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Inflación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diferencia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fiduciarias,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infladas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voluntad</a:t>
            </a:r>
            <a:endParaRPr sz="1200" dirty="0"/>
          </a:p>
          <a:p>
            <a:pPr marL="0" indent="0" algn="l">
              <a:lnSpc>
                <a:spcPct val="107083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bancos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centrales,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tasa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emisión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predecible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decreciente,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protegiéndolo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devaluación.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9567862" y="491013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3" y="57499"/>
                </a:cubicBezTo>
                <a:cubicBezTo>
                  <a:pt x="2287" y="52899"/>
                  <a:pt x="3643" y="48432"/>
                  <a:pt x="5438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7"/>
                  <a:pt x="17606" y="24239"/>
                  <a:pt x="20922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7" y="9432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7"/>
                </a:cubicBezTo>
                <a:cubicBezTo>
                  <a:pt x="8104107" y="7232"/>
                  <a:pt x="8108223" y="9432"/>
                  <a:pt x="8112123" y="12038"/>
                </a:cubicBezTo>
                <a:cubicBezTo>
                  <a:pt x="8116022" y="14644"/>
                  <a:pt x="8119631" y="17606"/>
                  <a:pt x="8122949" y="20923"/>
                </a:cubicBezTo>
                <a:cubicBezTo>
                  <a:pt x="8126265" y="24239"/>
                  <a:pt x="8129228" y="27848"/>
                  <a:pt x="8131832" y="31748"/>
                </a:cubicBezTo>
                <a:cubicBezTo>
                  <a:pt x="8134440" y="35648"/>
                  <a:pt x="8136641" y="39765"/>
                  <a:pt x="8138435" y="44098"/>
                </a:cubicBezTo>
                <a:cubicBezTo>
                  <a:pt x="8140230" y="48432"/>
                  <a:pt x="8141585" y="52899"/>
                  <a:pt x="8142501" y="57499"/>
                </a:cubicBezTo>
                <a:cubicBezTo>
                  <a:pt x="8143416" y="62100"/>
                  <a:pt x="8143873" y="66746"/>
                  <a:pt x="8143875" y="71437"/>
                </a:cubicBezTo>
                <a:lnTo>
                  <a:pt x="8143875" y="242887"/>
                </a:lnTo>
                <a:cubicBezTo>
                  <a:pt x="8143873" y="247577"/>
                  <a:pt x="8143416" y="252223"/>
                  <a:pt x="8142500" y="256823"/>
                </a:cubicBezTo>
                <a:cubicBezTo>
                  <a:pt x="8141585" y="261424"/>
                  <a:pt x="8140232" y="265890"/>
                  <a:pt x="8138436" y="270224"/>
                </a:cubicBezTo>
                <a:cubicBezTo>
                  <a:pt x="8136641" y="274558"/>
                  <a:pt x="8134440" y="278674"/>
                  <a:pt x="8131834" y="282575"/>
                </a:cubicBezTo>
                <a:cubicBezTo>
                  <a:pt x="8129228" y="286475"/>
                  <a:pt x="8126265" y="290083"/>
                  <a:pt x="8122949" y="293400"/>
                </a:cubicBezTo>
                <a:cubicBezTo>
                  <a:pt x="8119631" y="296717"/>
                  <a:pt x="8116022" y="299678"/>
                  <a:pt x="8112123" y="302285"/>
                </a:cubicBezTo>
                <a:cubicBezTo>
                  <a:pt x="8108223" y="304890"/>
                  <a:pt x="8104107" y="307091"/>
                  <a:pt x="8099772" y="308886"/>
                </a:cubicBezTo>
                <a:cubicBezTo>
                  <a:pt x="8095439" y="310681"/>
                  <a:pt x="8090973" y="312036"/>
                  <a:pt x="8086374" y="312951"/>
                </a:cubicBezTo>
                <a:cubicBezTo>
                  <a:pt x="8081773" y="313867"/>
                  <a:pt x="8077128" y="314325"/>
                  <a:pt x="8072437" y="314325"/>
                </a:cubicBezTo>
                <a:lnTo>
                  <a:pt x="71437" y="314325"/>
                </a:lnTo>
                <a:cubicBezTo>
                  <a:pt x="66746" y="314325"/>
                  <a:pt x="62100" y="313867"/>
                  <a:pt x="57500" y="312951"/>
                </a:cubicBezTo>
                <a:cubicBezTo>
                  <a:pt x="52899" y="312036"/>
                  <a:pt x="48431" y="310681"/>
                  <a:pt x="44098" y="308886"/>
                </a:cubicBezTo>
                <a:cubicBezTo>
                  <a:pt x="39765" y="307091"/>
                  <a:pt x="35647" y="304890"/>
                  <a:pt x="31748" y="302285"/>
                </a:cubicBezTo>
                <a:cubicBezTo>
                  <a:pt x="27847" y="299678"/>
                  <a:pt x="24239" y="296717"/>
                  <a:pt x="20922" y="293400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2" y="278674"/>
                  <a:pt x="7232" y="274558"/>
                  <a:pt x="5437" y="270224"/>
                </a:cubicBezTo>
                <a:cubicBezTo>
                  <a:pt x="3643" y="265890"/>
                  <a:pt x="2287" y="261424"/>
                  <a:pt x="1372" y="256823"/>
                </a:cubicBezTo>
                <a:cubicBezTo>
                  <a:pt x="457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9567862" y="531018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3" y="57499"/>
                </a:cubicBezTo>
                <a:cubicBezTo>
                  <a:pt x="2287" y="52899"/>
                  <a:pt x="3643" y="48432"/>
                  <a:pt x="5438" y="44099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8"/>
                  <a:pt x="17606" y="24239"/>
                  <a:pt x="20922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7" y="9432"/>
                  <a:pt x="39765" y="7232"/>
                  <a:pt x="44098" y="5436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6"/>
                </a:cubicBezTo>
                <a:cubicBezTo>
                  <a:pt x="8104107" y="7232"/>
                  <a:pt x="8108223" y="9432"/>
                  <a:pt x="8112123" y="12038"/>
                </a:cubicBezTo>
                <a:cubicBezTo>
                  <a:pt x="8116022" y="14644"/>
                  <a:pt x="8119631" y="17606"/>
                  <a:pt x="8122949" y="20923"/>
                </a:cubicBezTo>
                <a:cubicBezTo>
                  <a:pt x="8126265" y="24239"/>
                  <a:pt x="8129228" y="27848"/>
                  <a:pt x="8131832" y="31748"/>
                </a:cubicBezTo>
                <a:cubicBezTo>
                  <a:pt x="8134440" y="35648"/>
                  <a:pt x="8136641" y="39765"/>
                  <a:pt x="8138435" y="44099"/>
                </a:cubicBezTo>
                <a:cubicBezTo>
                  <a:pt x="8140230" y="48432"/>
                  <a:pt x="8141585" y="52899"/>
                  <a:pt x="8142501" y="57499"/>
                </a:cubicBezTo>
                <a:cubicBezTo>
                  <a:pt x="8143416" y="62100"/>
                  <a:pt x="8143873" y="66746"/>
                  <a:pt x="8143875" y="71437"/>
                </a:cubicBezTo>
                <a:lnTo>
                  <a:pt x="8143875" y="242887"/>
                </a:lnTo>
                <a:cubicBezTo>
                  <a:pt x="8143873" y="247577"/>
                  <a:pt x="8143416" y="252223"/>
                  <a:pt x="8142500" y="256823"/>
                </a:cubicBezTo>
                <a:cubicBezTo>
                  <a:pt x="8141585" y="261424"/>
                  <a:pt x="8140232" y="265891"/>
                  <a:pt x="8138436" y="270224"/>
                </a:cubicBezTo>
                <a:cubicBezTo>
                  <a:pt x="8136641" y="274558"/>
                  <a:pt x="8134440" y="278674"/>
                  <a:pt x="8131834" y="282575"/>
                </a:cubicBezTo>
                <a:cubicBezTo>
                  <a:pt x="8129228" y="286475"/>
                  <a:pt x="8126265" y="290083"/>
                  <a:pt x="8122949" y="293400"/>
                </a:cubicBezTo>
                <a:cubicBezTo>
                  <a:pt x="8119631" y="296717"/>
                  <a:pt x="8116022" y="299678"/>
                  <a:pt x="8112123" y="302284"/>
                </a:cubicBezTo>
                <a:cubicBezTo>
                  <a:pt x="8108223" y="304889"/>
                  <a:pt x="8104107" y="307090"/>
                  <a:pt x="8099772" y="308885"/>
                </a:cubicBezTo>
                <a:cubicBezTo>
                  <a:pt x="8095439" y="310680"/>
                  <a:pt x="8090973" y="312036"/>
                  <a:pt x="8086374" y="312951"/>
                </a:cubicBezTo>
                <a:cubicBezTo>
                  <a:pt x="8081773" y="313866"/>
                  <a:pt x="8077128" y="314324"/>
                  <a:pt x="80724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899" y="312036"/>
                  <a:pt x="48431" y="310680"/>
                  <a:pt x="44098" y="308885"/>
                </a:cubicBezTo>
                <a:cubicBezTo>
                  <a:pt x="39765" y="307090"/>
                  <a:pt x="35647" y="304889"/>
                  <a:pt x="31748" y="302284"/>
                </a:cubicBezTo>
                <a:cubicBezTo>
                  <a:pt x="27847" y="299678"/>
                  <a:pt x="24239" y="296717"/>
                  <a:pt x="20922" y="293400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2" y="278674"/>
                  <a:pt x="7232" y="274558"/>
                  <a:pt x="5437" y="270224"/>
                </a:cubicBezTo>
                <a:cubicBezTo>
                  <a:pt x="3643" y="265891"/>
                  <a:pt x="2287" y="261424"/>
                  <a:pt x="1372" y="256823"/>
                </a:cubicBezTo>
                <a:cubicBezTo>
                  <a:pt x="457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567862" y="571023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7"/>
                  <a:pt x="457" y="62101"/>
                  <a:pt x="1373" y="57500"/>
                </a:cubicBezTo>
                <a:cubicBezTo>
                  <a:pt x="2287" y="52899"/>
                  <a:pt x="3643" y="48432"/>
                  <a:pt x="5438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7"/>
                  <a:pt x="17606" y="24239"/>
                  <a:pt x="20922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7" y="9433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7"/>
                </a:cubicBezTo>
                <a:cubicBezTo>
                  <a:pt x="8104107" y="7232"/>
                  <a:pt x="8108223" y="9433"/>
                  <a:pt x="8112123" y="12038"/>
                </a:cubicBezTo>
                <a:cubicBezTo>
                  <a:pt x="8116022" y="14644"/>
                  <a:pt x="8119631" y="17606"/>
                  <a:pt x="8122949" y="20923"/>
                </a:cubicBezTo>
                <a:cubicBezTo>
                  <a:pt x="8126265" y="24239"/>
                  <a:pt x="8129228" y="27847"/>
                  <a:pt x="8131832" y="31748"/>
                </a:cubicBezTo>
                <a:cubicBezTo>
                  <a:pt x="8134440" y="35648"/>
                  <a:pt x="8136641" y="39765"/>
                  <a:pt x="8138435" y="44098"/>
                </a:cubicBezTo>
                <a:cubicBezTo>
                  <a:pt x="8140230" y="48432"/>
                  <a:pt x="8141585" y="52899"/>
                  <a:pt x="8142501" y="57500"/>
                </a:cubicBezTo>
                <a:cubicBezTo>
                  <a:pt x="8143416" y="62101"/>
                  <a:pt x="8143873" y="66747"/>
                  <a:pt x="8143875" y="71437"/>
                </a:cubicBezTo>
                <a:lnTo>
                  <a:pt x="8143875" y="242887"/>
                </a:lnTo>
                <a:cubicBezTo>
                  <a:pt x="8143873" y="247577"/>
                  <a:pt x="8143416" y="252222"/>
                  <a:pt x="8142500" y="256823"/>
                </a:cubicBezTo>
                <a:cubicBezTo>
                  <a:pt x="8141585" y="261424"/>
                  <a:pt x="8140232" y="265891"/>
                  <a:pt x="8138436" y="270224"/>
                </a:cubicBezTo>
                <a:cubicBezTo>
                  <a:pt x="8136641" y="274558"/>
                  <a:pt x="8134440" y="278674"/>
                  <a:pt x="8131834" y="282575"/>
                </a:cubicBezTo>
                <a:cubicBezTo>
                  <a:pt x="8129228" y="286475"/>
                  <a:pt x="8126265" y="290083"/>
                  <a:pt x="8122949" y="293400"/>
                </a:cubicBezTo>
                <a:cubicBezTo>
                  <a:pt x="8119631" y="296717"/>
                  <a:pt x="8116022" y="299678"/>
                  <a:pt x="8112123" y="302285"/>
                </a:cubicBezTo>
                <a:cubicBezTo>
                  <a:pt x="8108223" y="304890"/>
                  <a:pt x="8104107" y="307091"/>
                  <a:pt x="8099772" y="308886"/>
                </a:cubicBezTo>
                <a:cubicBezTo>
                  <a:pt x="8095439" y="310681"/>
                  <a:pt x="8090973" y="312036"/>
                  <a:pt x="8086374" y="312951"/>
                </a:cubicBezTo>
                <a:cubicBezTo>
                  <a:pt x="8081773" y="313867"/>
                  <a:pt x="8077128" y="314325"/>
                  <a:pt x="8072437" y="314325"/>
                </a:cubicBezTo>
                <a:lnTo>
                  <a:pt x="71437" y="314325"/>
                </a:lnTo>
                <a:cubicBezTo>
                  <a:pt x="66746" y="314325"/>
                  <a:pt x="62100" y="313867"/>
                  <a:pt x="57500" y="312951"/>
                </a:cubicBezTo>
                <a:cubicBezTo>
                  <a:pt x="52899" y="312036"/>
                  <a:pt x="48431" y="310681"/>
                  <a:pt x="44098" y="308886"/>
                </a:cubicBezTo>
                <a:cubicBezTo>
                  <a:pt x="39765" y="307091"/>
                  <a:pt x="35647" y="304890"/>
                  <a:pt x="31748" y="302285"/>
                </a:cubicBezTo>
                <a:cubicBezTo>
                  <a:pt x="27847" y="299678"/>
                  <a:pt x="24239" y="296717"/>
                  <a:pt x="20922" y="293400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2" y="278674"/>
                  <a:pt x="7232" y="274558"/>
                  <a:pt x="5437" y="270224"/>
                </a:cubicBezTo>
                <a:cubicBezTo>
                  <a:pt x="3643" y="265891"/>
                  <a:pt x="2287" y="261424"/>
                  <a:pt x="1372" y="256823"/>
                </a:cubicBezTo>
                <a:cubicBezTo>
                  <a:pt x="457" y="252222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9567862" y="611028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3" y="57500"/>
                </a:cubicBezTo>
                <a:cubicBezTo>
                  <a:pt x="2287" y="52899"/>
                  <a:pt x="3643" y="48432"/>
                  <a:pt x="5438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8"/>
                  <a:pt x="17606" y="24239"/>
                  <a:pt x="20922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7" y="9433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7"/>
                </a:cubicBezTo>
                <a:cubicBezTo>
                  <a:pt x="8104107" y="7232"/>
                  <a:pt x="8108223" y="9433"/>
                  <a:pt x="8112123" y="12039"/>
                </a:cubicBezTo>
                <a:cubicBezTo>
                  <a:pt x="8116022" y="14644"/>
                  <a:pt x="8119631" y="17606"/>
                  <a:pt x="8122949" y="20923"/>
                </a:cubicBezTo>
                <a:cubicBezTo>
                  <a:pt x="8126265" y="24239"/>
                  <a:pt x="8129228" y="27848"/>
                  <a:pt x="8131832" y="31748"/>
                </a:cubicBezTo>
                <a:cubicBezTo>
                  <a:pt x="8134440" y="35648"/>
                  <a:pt x="8136641" y="39765"/>
                  <a:pt x="8138435" y="44098"/>
                </a:cubicBezTo>
                <a:cubicBezTo>
                  <a:pt x="8140230" y="48432"/>
                  <a:pt x="8141585" y="52899"/>
                  <a:pt x="8142501" y="57500"/>
                </a:cubicBezTo>
                <a:cubicBezTo>
                  <a:pt x="8143416" y="62100"/>
                  <a:pt x="8143873" y="66746"/>
                  <a:pt x="8143875" y="71437"/>
                </a:cubicBezTo>
                <a:lnTo>
                  <a:pt x="8143875" y="242887"/>
                </a:lnTo>
                <a:cubicBezTo>
                  <a:pt x="8143873" y="247577"/>
                  <a:pt x="8143416" y="252222"/>
                  <a:pt x="8142500" y="256823"/>
                </a:cubicBezTo>
                <a:cubicBezTo>
                  <a:pt x="8141585" y="261423"/>
                  <a:pt x="8140232" y="265890"/>
                  <a:pt x="8138436" y="270224"/>
                </a:cubicBezTo>
                <a:cubicBezTo>
                  <a:pt x="8136641" y="274557"/>
                  <a:pt x="8134440" y="278674"/>
                  <a:pt x="8131834" y="282574"/>
                </a:cubicBezTo>
                <a:cubicBezTo>
                  <a:pt x="8129228" y="286474"/>
                  <a:pt x="8126265" y="290083"/>
                  <a:pt x="8122949" y="293400"/>
                </a:cubicBezTo>
                <a:cubicBezTo>
                  <a:pt x="8119631" y="296717"/>
                  <a:pt x="8116022" y="299678"/>
                  <a:pt x="8112123" y="302285"/>
                </a:cubicBezTo>
                <a:cubicBezTo>
                  <a:pt x="8108223" y="304890"/>
                  <a:pt x="8104107" y="307091"/>
                  <a:pt x="8099772" y="308886"/>
                </a:cubicBezTo>
                <a:cubicBezTo>
                  <a:pt x="8095439" y="310681"/>
                  <a:pt x="8090973" y="312036"/>
                  <a:pt x="8086374" y="312951"/>
                </a:cubicBezTo>
                <a:cubicBezTo>
                  <a:pt x="8081773" y="313866"/>
                  <a:pt x="8077128" y="314324"/>
                  <a:pt x="80724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899" y="312036"/>
                  <a:pt x="48431" y="310681"/>
                  <a:pt x="44098" y="308886"/>
                </a:cubicBezTo>
                <a:cubicBezTo>
                  <a:pt x="39765" y="307091"/>
                  <a:pt x="35647" y="304890"/>
                  <a:pt x="31748" y="302285"/>
                </a:cubicBezTo>
                <a:cubicBezTo>
                  <a:pt x="27847" y="299678"/>
                  <a:pt x="24239" y="296717"/>
                  <a:pt x="20922" y="293400"/>
                </a:cubicBezTo>
                <a:cubicBezTo>
                  <a:pt x="17606" y="290083"/>
                  <a:pt x="14644" y="286474"/>
                  <a:pt x="12038" y="282574"/>
                </a:cubicBezTo>
                <a:cubicBezTo>
                  <a:pt x="9432" y="278674"/>
                  <a:pt x="7232" y="274557"/>
                  <a:pt x="5437" y="270224"/>
                </a:cubicBezTo>
                <a:cubicBezTo>
                  <a:pt x="3643" y="265890"/>
                  <a:pt x="2287" y="261423"/>
                  <a:pt x="1372" y="256823"/>
                </a:cubicBezTo>
                <a:cubicBezTo>
                  <a:pt x="457" y="252222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8"/>
          <p:cNvSpPr txBox="1"/>
          <p:nvPr/>
        </p:nvSpPr>
        <p:spPr>
          <a:xfrm>
            <a:off x="9561413" y="3519955"/>
            <a:ext cx="6854776" cy="28305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CUESTIONARIO</a:t>
            </a:r>
            <a:endParaRPr sz="900" dirty="0"/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¿Cuál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siguientes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característica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clave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Bitcoin?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Selecciona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todas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correspondan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016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Descentralización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143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Escasez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programada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143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Reversibilidad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transacciones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143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Resistencia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censura</a:t>
            </a:r>
            <a:endParaRPr sz="1000" dirty="0"/>
          </a:p>
        </p:txBody>
      </p:sp>
      <p:sp>
        <p:nvSpPr>
          <p:cNvPr id="9" name="TextBox 9"/>
          <p:cNvSpPr txBox="1"/>
          <p:nvPr/>
        </p:nvSpPr>
        <p:spPr>
          <a:xfrm>
            <a:off x="568652" y="4419096"/>
            <a:ext cx="8145155" cy="12697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Características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Clave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r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innovación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tecnológica;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concebimos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utilizamos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dinero.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características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únicas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distinguen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cualquier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haya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existido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antes,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otorgándole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propiedades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hacen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resistente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censura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verdaderamente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descentralizado.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8607"/>
            <a:ext cx="8610600" cy="8921183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334500" y="5248275"/>
            <a:ext cx="8610600" cy="1476375"/>
          </a:xfrm>
          <a:custGeom>
            <a:avLst/>
            <a:gdLst/>
            <a:ahLst/>
            <a:cxnLst/>
            <a:rect l="l" t="t" r="r" b="b"/>
            <a:pathLst>
              <a:path w="8610600" h="1476375">
                <a:moveTo>
                  <a:pt x="0" y="1362075"/>
                </a:moveTo>
                <a:lnTo>
                  <a:pt x="0" y="114300"/>
                </a:lnTo>
                <a:cubicBezTo>
                  <a:pt x="0" y="106795"/>
                  <a:pt x="731" y="99362"/>
                  <a:pt x="2195" y="92000"/>
                </a:cubicBezTo>
                <a:cubicBezTo>
                  <a:pt x="3658" y="84640"/>
                  <a:pt x="5826" y="77492"/>
                  <a:pt x="8698" y="70559"/>
                </a:cubicBezTo>
                <a:cubicBezTo>
                  <a:pt x="11570" y="63625"/>
                  <a:pt x="15091" y="57037"/>
                  <a:pt x="19261" y="50798"/>
                </a:cubicBezTo>
                <a:cubicBezTo>
                  <a:pt x="23431" y="44557"/>
                  <a:pt x="28169" y="38784"/>
                  <a:pt x="33477" y="33477"/>
                </a:cubicBezTo>
                <a:cubicBezTo>
                  <a:pt x="38782" y="28171"/>
                  <a:pt x="44556" y="23432"/>
                  <a:pt x="50796" y="19262"/>
                </a:cubicBezTo>
                <a:cubicBezTo>
                  <a:pt x="57036" y="15093"/>
                  <a:pt x="63624" y="11572"/>
                  <a:pt x="70557" y="8700"/>
                </a:cubicBezTo>
                <a:cubicBezTo>
                  <a:pt x="77491" y="5828"/>
                  <a:pt x="84639" y="3660"/>
                  <a:pt x="92000" y="2195"/>
                </a:cubicBezTo>
                <a:cubicBezTo>
                  <a:pt x="99361" y="731"/>
                  <a:pt x="106795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5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3" y="11572"/>
                  <a:pt x="8553559" y="15093"/>
                  <a:pt x="8559800" y="19262"/>
                </a:cubicBezTo>
                <a:cubicBezTo>
                  <a:pt x="8566041" y="23432"/>
                  <a:pt x="8571815" y="28171"/>
                  <a:pt x="8577121" y="33477"/>
                </a:cubicBezTo>
                <a:cubicBezTo>
                  <a:pt x="8582428" y="38784"/>
                  <a:pt x="8587166" y="44557"/>
                  <a:pt x="8591335" y="50798"/>
                </a:cubicBezTo>
                <a:cubicBezTo>
                  <a:pt x="8595505" y="57037"/>
                  <a:pt x="8599026" y="63625"/>
                  <a:pt x="8601897" y="70559"/>
                </a:cubicBezTo>
                <a:cubicBezTo>
                  <a:pt x="8604771" y="77492"/>
                  <a:pt x="8606938" y="84640"/>
                  <a:pt x="8608402" y="92000"/>
                </a:cubicBezTo>
                <a:cubicBezTo>
                  <a:pt x="8609867" y="99362"/>
                  <a:pt x="8610598" y="106795"/>
                  <a:pt x="8610600" y="114300"/>
                </a:cubicBezTo>
                <a:lnTo>
                  <a:pt x="8610600" y="1362075"/>
                </a:lnTo>
                <a:cubicBezTo>
                  <a:pt x="8610598" y="1369580"/>
                  <a:pt x="8609867" y="1377012"/>
                  <a:pt x="8608402" y="1384373"/>
                </a:cubicBezTo>
                <a:cubicBezTo>
                  <a:pt x="8606938" y="1391734"/>
                  <a:pt x="8604771" y="1398880"/>
                  <a:pt x="8601897" y="1405815"/>
                </a:cubicBezTo>
                <a:cubicBezTo>
                  <a:pt x="8599026" y="1412748"/>
                  <a:pt x="8595505" y="1419335"/>
                  <a:pt x="8591335" y="1425575"/>
                </a:cubicBezTo>
                <a:cubicBezTo>
                  <a:pt x="8587166" y="1431815"/>
                  <a:pt x="8582428" y="1437589"/>
                  <a:pt x="8577121" y="1442896"/>
                </a:cubicBezTo>
                <a:cubicBezTo>
                  <a:pt x="8571815" y="1448203"/>
                  <a:pt x="8566041" y="1452940"/>
                  <a:pt x="8559800" y="1457111"/>
                </a:cubicBezTo>
                <a:cubicBezTo>
                  <a:pt x="8553559" y="1461280"/>
                  <a:pt x="8546971" y="1464801"/>
                  <a:pt x="8540038" y="1467673"/>
                </a:cubicBezTo>
                <a:cubicBezTo>
                  <a:pt x="8533104" y="1470545"/>
                  <a:pt x="8525957" y="1472713"/>
                  <a:pt x="8518598" y="1474178"/>
                </a:cubicBezTo>
                <a:cubicBezTo>
                  <a:pt x="8511237" y="1475642"/>
                  <a:pt x="8503805" y="1476374"/>
                  <a:pt x="8496300" y="1476375"/>
                </a:cubicBezTo>
                <a:lnTo>
                  <a:pt x="114300" y="1476375"/>
                </a:lnTo>
                <a:cubicBezTo>
                  <a:pt x="106795" y="1476374"/>
                  <a:pt x="99361" y="1475642"/>
                  <a:pt x="92000" y="1474178"/>
                </a:cubicBezTo>
                <a:cubicBezTo>
                  <a:pt x="84639" y="1472713"/>
                  <a:pt x="77491" y="1470545"/>
                  <a:pt x="70557" y="1467673"/>
                </a:cubicBezTo>
                <a:cubicBezTo>
                  <a:pt x="63624" y="1464801"/>
                  <a:pt x="57036" y="1461280"/>
                  <a:pt x="50796" y="1457111"/>
                </a:cubicBezTo>
                <a:cubicBezTo>
                  <a:pt x="44556" y="1452941"/>
                  <a:pt x="38782" y="1448203"/>
                  <a:pt x="33477" y="1442896"/>
                </a:cubicBezTo>
                <a:cubicBezTo>
                  <a:pt x="28169" y="1437589"/>
                  <a:pt x="23431" y="1431815"/>
                  <a:pt x="19261" y="1425575"/>
                </a:cubicBezTo>
                <a:cubicBezTo>
                  <a:pt x="15091" y="1419335"/>
                  <a:pt x="11570" y="1412748"/>
                  <a:pt x="8698" y="1405815"/>
                </a:cubicBezTo>
                <a:cubicBezTo>
                  <a:pt x="5826" y="1398880"/>
                  <a:pt x="3658" y="1391734"/>
                  <a:pt x="2195" y="1384373"/>
                </a:cubicBezTo>
                <a:cubicBezTo>
                  <a:pt x="731" y="1377012"/>
                  <a:pt x="0" y="1369580"/>
                  <a:pt x="0" y="13620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9720262" y="6024562"/>
            <a:ext cx="3876675" cy="314325"/>
          </a:xfrm>
          <a:custGeom>
            <a:avLst/>
            <a:gdLst/>
            <a:ahLst/>
            <a:cxnLst/>
            <a:rect l="l" t="t" r="r" b="b"/>
            <a:pathLst>
              <a:path w="38766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2" y="57499"/>
                </a:cubicBezTo>
                <a:cubicBezTo>
                  <a:pt x="2286" y="52899"/>
                  <a:pt x="3642" y="48432"/>
                  <a:pt x="5437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8"/>
                  <a:pt x="17605" y="24239"/>
                  <a:pt x="20922" y="20923"/>
                </a:cubicBezTo>
                <a:cubicBezTo>
                  <a:pt x="24239" y="17606"/>
                  <a:pt x="27847" y="14644"/>
                  <a:pt x="31748" y="12039"/>
                </a:cubicBezTo>
                <a:cubicBezTo>
                  <a:pt x="35647" y="9433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7" y="0"/>
                  <a:pt x="71437" y="0"/>
                </a:cubicBezTo>
                <a:lnTo>
                  <a:pt x="3805237" y="0"/>
                </a:lnTo>
                <a:cubicBezTo>
                  <a:pt x="3809928" y="0"/>
                  <a:pt x="3814573" y="457"/>
                  <a:pt x="3819174" y="1372"/>
                </a:cubicBezTo>
                <a:cubicBezTo>
                  <a:pt x="3823774" y="2287"/>
                  <a:pt x="3828240" y="3642"/>
                  <a:pt x="3832573" y="5437"/>
                </a:cubicBezTo>
                <a:cubicBezTo>
                  <a:pt x="3836907" y="7232"/>
                  <a:pt x="3841024" y="9433"/>
                  <a:pt x="3844925" y="12039"/>
                </a:cubicBezTo>
                <a:cubicBezTo>
                  <a:pt x="3848825" y="14644"/>
                  <a:pt x="3852433" y="17606"/>
                  <a:pt x="3855750" y="20923"/>
                </a:cubicBezTo>
                <a:cubicBezTo>
                  <a:pt x="3859068" y="24239"/>
                  <a:pt x="3862027" y="27848"/>
                  <a:pt x="3864633" y="31748"/>
                </a:cubicBezTo>
                <a:cubicBezTo>
                  <a:pt x="3867240" y="35648"/>
                  <a:pt x="3869441" y="39765"/>
                  <a:pt x="3871236" y="44098"/>
                </a:cubicBezTo>
                <a:cubicBezTo>
                  <a:pt x="3873031" y="48432"/>
                  <a:pt x="3874386" y="52899"/>
                  <a:pt x="3875301" y="57499"/>
                </a:cubicBezTo>
                <a:cubicBezTo>
                  <a:pt x="3876216" y="62100"/>
                  <a:pt x="3876673" y="66746"/>
                  <a:pt x="3876675" y="71437"/>
                </a:cubicBezTo>
                <a:lnTo>
                  <a:pt x="3876675" y="242887"/>
                </a:lnTo>
                <a:cubicBezTo>
                  <a:pt x="3876673" y="247577"/>
                  <a:pt x="3876216" y="252223"/>
                  <a:pt x="3875301" y="256823"/>
                </a:cubicBezTo>
                <a:cubicBezTo>
                  <a:pt x="3874385" y="261424"/>
                  <a:pt x="3873031" y="265891"/>
                  <a:pt x="3871236" y="270224"/>
                </a:cubicBezTo>
                <a:cubicBezTo>
                  <a:pt x="3869441" y="274558"/>
                  <a:pt x="3867240" y="278675"/>
                  <a:pt x="3864635" y="282575"/>
                </a:cubicBezTo>
                <a:cubicBezTo>
                  <a:pt x="3862029" y="286475"/>
                  <a:pt x="3859068" y="290083"/>
                  <a:pt x="3855750" y="293401"/>
                </a:cubicBezTo>
                <a:cubicBezTo>
                  <a:pt x="3852433" y="296717"/>
                  <a:pt x="3848825" y="299679"/>
                  <a:pt x="3844925" y="302285"/>
                </a:cubicBezTo>
                <a:cubicBezTo>
                  <a:pt x="3841024" y="304891"/>
                  <a:pt x="3836907" y="307091"/>
                  <a:pt x="3832573" y="308886"/>
                </a:cubicBezTo>
                <a:cubicBezTo>
                  <a:pt x="3828240" y="310681"/>
                  <a:pt x="3823774" y="312036"/>
                  <a:pt x="3819174" y="312951"/>
                </a:cubicBezTo>
                <a:cubicBezTo>
                  <a:pt x="3814573" y="313867"/>
                  <a:pt x="3809928" y="314325"/>
                  <a:pt x="3805237" y="314325"/>
                </a:cubicBezTo>
                <a:lnTo>
                  <a:pt x="71437" y="314325"/>
                </a:lnTo>
                <a:cubicBezTo>
                  <a:pt x="66747" y="314325"/>
                  <a:pt x="62101" y="313867"/>
                  <a:pt x="57501" y="312951"/>
                </a:cubicBezTo>
                <a:cubicBezTo>
                  <a:pt x="52900" y="312036"/>
                  <a:pt x="48432" y="310681"/>
                  <a:pt x="44099" y="308886"/>
                </a:cubicBezTo>
                <a:cubicBezTo>
                  <a:pt x="39765" y="307091"/>
                  <a:pt x="35647" y="304891"/>
                  <a:pt x="31748" y="302285"/>
                </a:cubicBezTo>
                <a:cubicBezTo>
                  <a:pt x="27847" y="299679"/>
                  <a:pt x="24239" y="296717"/>
                  <a:pt x="20922" y="293401"/>
                </a:cubicBezTo>
                <a:cubicBezTo>
                  <a:pt x="17605" y="290083"/>
                  <a:pt x="14644" y="286475"/>
                  <a:pt x="12038" y="282575"/>
                </a:cubicBezTo>
                <a:cubicBezTo>
                  <a:pt x="9432" y="278675"/>
                  <a:pt x="7232" y="274558"/>
                  <a:pt x="5437" y="270224"/>
                </a:cubicBezTo>
                <a:cubicBezTo>
                  <a:pt x="3642" y="265891"/>
                  <a:pt x="2286" y="261424"/>
                  <a:pt x="1372" y="256823"/>
                </a:cubicBezTo>
                <a:cubicBezTo>
                  <a:pt x="457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13682662" y="6024562"/>
            <a:ext cx="3876675" cy="314325"/>
          </a:xfrm>
          <a:custGeom>
            <a:avLst/>
            <a:gdLst/>
            <a:ahLst/>
            <a:cxnLst/>
            <a:rect l="l" t="t" r="r" b="b"/>
            <a:pathLst>
              <a:path w="3876675" h="314325">
                <a:moveTo>
                  <a:pt x="0" y="242887"/>
                </a:moveTo>
                <a:lnTo>
                  <a:pt x="0" y="71437"/>
                </a:lnTo>
                <a:cubicBezTo>
                  <a:pt x="-1" y="66746"/>
                  <a:pt x="455" y="62100"/>
                  <a:pt x="1370" y="57499"/>
                </a:cubicBezTo>
                <a:cubicBezTo>
                  <a:pt x="2285" y="52899"/>
                  <a:pt x="3640" y="48432"/>
                  <a:pt x="5435" y="44098"/>
                </a:cubicBezTo>
                <a:cubicBezTo>
                  <a:pt x="7230" y="39765"/>
                  <a:pt x="9430" y="35648"/>
                  <a:pt x="12038" y="31748"/>
                </a:cubicBezTo>
                <a:cubicBezTo>
                  <a:pt x="14644" y="27848"/>
                  <a:pt x="17605" y="24239"/>
                  <a:pt x="20922" y="20923"/>
                </a:cubicBezTo>
                <a:cubicBezTo>
                  <a:pt x="24237" y="17606"/>
                  <a:pt x="27846" y="14644"/>
                  <a:pt x="31746" y="12039"/>
                </a:cubicBezTo>
                <a:cubicBezTo>
                  <a:pt x="35647" y="9433"/>
                  <a:pt x="39763" y="7232"/>
                  <a:pt x="44096" y="5437"/>
                </a:cubicBezTo>
                <a:cubicBezTo>
                  <a:pt x="48431" y="3642"/>
                  <a:pt x="52897" y="2287"/>
                  <a:pt x="57498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3805237" y="0"/>
                </a:lnTo>
                <a:cubicBezTo>
                  <a:pt x="3809927" y="0"/>
                  <a:pt x="3814570" y="457"/>
                  <a:pt x="3819171" y="1372"/>
                </a:cubicBezTo>
                <a:cubicBezTo>
                  <a:pt x="3823772" y="2287"/>
                  <a:pt x="3828239" y="3642"/>
                  <a:pt x="3832572" y="5437"/>
                </a:cubicBezTo>
                <a:cubicBezTo>
                  <a:pt x="3836907" y="7232"/>
                  <a:pt x="3841024" y="9433"/>
                  <a:pt x="3844923" y="12039"/>
                </a:cubicBezTo>
                <a:cubicBezTo>
                  <a:pt x="3848824" y="14644"/>
                  <a:pt x="3852431" y="17606"/>
                  <a:pt x="3855749" y="20923"/>
                </a:cubicBezTo>
                <a:cubicBezTo>
                  <a:pt x="3859066" y="24239"/>
                  <a:pt x="3862027" y="27848"/>
                  <a:pt x="3864633" y="31748"/>
                </a:cubicBezTo>
                <a:cubicBezTo>
                  <a:pt x="3867240" y="35648"/>
                  <a:pt x="3869439" y="39765"/>
                  <a:pt x="3871236" y="44098"/>
                </a:cubicBezTo>
                <a:cubicBezTo>
                  <a:pt x="3873031" y="48432"/>
                  <a:pt x="3874385" y="52899"/>
                  <a:pt x="3875301" y="57499"/>
                </a:cubicBezTo>
                <a:cubicBezTo>
                  <a:pt x="3876216" y="62100"/>
                  <a:pt x="3876675" y="66746"/>
                  <a:pt x="3876675" y="71437"/>
                </a:cubicBezTo>
                <a:lnTo>
                  <a:pt x="3876675" y="242887"/>
                </a:lnTo>
                <a:cubicBezTo>
                  <a:pt x="3876675" y="247577"/>
                  <a:pt x="3876216" y="252223"/>
                  <a:pt x="3875301" y="256823"/>
                </a:cubicBezTo>
                <a:cubicBezTo>
                  <a:pt x="3874385" y="261424"/>
                  <a:pt x="3873031" y="265891"/>
                  <a:pt x="3871236" y="270224"/>
                </a:cubicBezTo>
                <a:cubicBezTo>
                  <a:pt x="3869439" y="274558"/>
                  <a:pt x="3867238" y="278675"/>
                  <a:pt x="3864632" y="282575"/>
                </a:cubicBezTo>
                <a:cubicBezTo>
                  <a:pt x="3862027" y="286475"/>
                  <a:pt x="3859066" y="290083"/>
                  <a:pt x="3855749" y="293401"/>
                </a:cubicBezTo>
                <a:cubicBezTo>
                  <a:pt x="3852431" y="296717"/>
                  <a:pt x="3848824" y="299679"/>
                  <a:pt x="3844925" y="302285"/>
                </a:cubicBezTo>
                <a:cubicBezTo>
                  <a:pt x="3841024" y="304891"/>
                  <a:pt x="3836907" y="307091"/>
                  <a:pt x="3832572" y="308886"/>
                </a:cubicBezTo>
                <a:cubicBezTo>
                  <a:pt x="3828239" y="310681"/>
                  <a:pt x="3823772" y="312036"/>
                  <a:pt x="3819171" y="312951"/>
                </a:cubicBezTo>
                <a:cubicBezTo>
                  <a:pt x="3814570" y="313867"/>
                  <a:pt x="3809927" y="314325"/>
                  <a:pt x="3805237" y="314325"/>
                </a:cubicBezTo>
                <a:lnTo>
                  <a:pt x="71437" y="314325"/>
                </a:lnTo>
                <a:cubicBezTo>
                  <a:pt x="66746" y="314325"/>
                  <a:pt x="62100" y="313867"/>
                  <a:pt x="57498" y="312951"/>
                </a:cubicBezTo>
                <a:cubicBezTo>
                  <a:pt x="52897" y="312036"/>
                  <a:pt x="48431" y="310681"/>
                  <a:pt x="44096" y="308886"/>
                </a:cubicBezTo>
                <a:cubicBezTo>
                  <a:pt x="39763" y="307091"/>
                  <a:pt x="35647" y="304891"/>
                  <a:pt x="31746" y="302285"/>
                </a:cubicBezTo>
                <a:cubicBezTo>
                  <a:pt x="27846" y="299679"/>
                  <a:pt x="24237" y="296717"/>
                  <a:pt x="20922" y="293401"/>
                </a:cubicBezTo>
                <a:cubicBezTo>
                  <a:pt x="17605" y="290083"/>
                  <a:pt x="14644" y="286475"/>
                  <a:pt x="12038" y="282575"/>
                </a:cubicBezTo>
                <a:cubicBezTo>
                  <a:pt x="9430" y="278675"/>
                  <a:pt x="7230" y="274558"/>
                  <a:pt x="5435" y="270224"/>
                </a:cubicBezTo>
                <a:cubicBezTo>
                  <a:pt x="3640" y="265891"/>
                  <a:pt x="2285" y="261424"/>
                  <a:pt x="1370" y="256823"/>
                </a:cubicBezTo>
                <a:cubicBezTo>
                  <a:pt x="455" y="252223"/>
                  <a:pt x="-1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9"/>
          <p:cNvSpPr txBox="1"/>
          <p:nvPr/>
        </p:nvSpPr>
        <p:spPr>
          <a:xfrm>
            <a:off x="9560285" y="3517096"/>
            <a:ext cx="7620148" cy="23065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Desafiando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Status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Quo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representa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cambio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paradigmático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pensamos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naturaleza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descentralizada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estructuras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tradicionales,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ofreciendo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alternativa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empodera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individuos.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¿VERDADERO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FALSO?</a:t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requiere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aprobación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banco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central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funcionar.</a:t>
            </a:r>
            <a:endParaRPr sz="1800" dirty="0"/>
          </a:p>
        </p:txBody>
      </p:sp>
      <p:sp>
        <p:nvSpPr>
          <p:cNvPr id="10" name="TextBox 10"/>
          <p:cNvSpPr txBox="1"/>
          <p:nvPr/>
        </p:nvSpPr>
        <p:spPr>
          <a:xfrm>
            <a:off x="11343384" y="6101565"/>
            <a:ext cx="696245" cy="16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Verdadero</a:t>
            </a:r>
            <a:endParaRPr sz="1000" dirty="0"/>
          </a:p>
        </p:txBody>
      </p:sp>
      <p:sp>
        <p:nvSpPr>
          <p:cNvPr id="11" name="TextBox 11"/>
          <p:cNvSpPr txBox="1"/>
          <p:nvPr/>
        </p:nvSpPr>
        <p:spPr>
          <a:xfrm>
            <a:off x="15461359" y="6101565"/>
            <a:ext cx="389241" cy="16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Falso</a:t>
            </a:r>
            <a:endParaRPr sz="10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720071" y="3892581"/>
            <a:ext cx="6967509" cy="22728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IDEA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</a:t>
            </a:r>
            <a:endParaRPr sz="900" dirty="0"/>
          </a:p>
          <a:p>
            <a:pPr marL="0" indent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Revolución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dinero;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paradigma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revolucionario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nuestras</a:t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concepciones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tradicionales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confianza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Satoshi</a:t>
            </a:r>
            <a:endParaRPr sz="1200" dirty="0"/>
          </a:p>
          <a:p>
            <a:pPr marL="0" indent="0" algn="r">
              <a:lnSpc>
                <a:spcPct val="105417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Nakamoto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marcó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inicio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autonomía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descentralización,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escasez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programada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resistencia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censura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combinan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ofrecer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alternativa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robusta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tradicional.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entender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adoptar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convertimos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transformación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promete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devolver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control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personas.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152400" y="150464"/>
            <a:ext cx="17983200" cy="9757470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6400800" y="3476625"/>
            <a:ext cx="5486400" cy="3105150"/>
          </a:xfrm>
          <a:custGeom>
            <a:avLst/>
            <a:gdLst/>
            <a:ahLst/>
            <a:cxnLst/>
            <a:rect l="l" t="t" r="r" b="b"/>
            <a:pathLst>
              <a:path w="5486400" h="3105150">
                <a:moveTo>
                  <a:pt x="0" y="2990850"/>
                </a:moveTo>
                <a:lnTo>
                  <a:pt x="0" y="114300"/>
                </a:lnTo>
                <a:cubicBezTo>
                  <a:pt x="0" y="106795"/>
                  <a:pt x="731" y="99362"/>
                  <a:pt x="2195" y="92001"/>
                </a:cubicBezTo>
                <a:cubicBezTo>
                  <a:pt x="3659" y="84640"/>
                  <a:pt x="5827" y="77492"/>
                  <a:pt x="8700" y="70559"/>
                </a:cubicBezTo>
                <a:cubicBezTo>
                  <a:pt x="11572" y="63625"/>
                  <a:pt x="15092" y="57037"/>
                  <a:pt x="19262" y="50798"/>
                </a:cubicBezTo>
                <a:cubicBezTo>
                  <a:pt x="23432" y="44557"/>
                  <a:pt x="28170" y="38784"/>
                  <a:pt x="33477" y="33477"/>
                </a:cubicBezTo>
                <a:cubicBezTo>
                  <a:pt x="38784" y="28170"/>
                  <a:pt x="44558" y="23432"/>
                  <a:pt x="50798" y="19263"/>
                </a:cubicBezTo>
                <a:cubicBezTo>
                  <a:pt x="57037" y="15093"/>
                  <a:pt x="63624" y="11572"/>
                  <a:pt x="70558" y="8700"/>
                </a:cubicBezTo>
                <a:cubicBezTo>
                  <a:pt x="77492" y="5828"/>
                  <a:pt x="84640" y="3660"/>
                  <a:pt x="92001" y="2195"/>
                </a:cubicBezTo>
                <a:cubicBezTo>
                  <a:pt x="99362" y="731"/>
                  <a:pt x="106795" y="0"/>
                  <a:pt x="114300" y="0"/>
                </a:cubicBezTo>
                <a:lnTo>
                  <a:pt x="5372100" y="0"/>
                </a:lnTo>
                <a:cubicBezTo>
                  <a:pt x="5379605" y="0"/>
                  <a:pt x="5387037" y="731"/>
                  <a:pt x="5394398" y="2195"/>
                </a:cubicBezTo>
                <a:cubicBezTo>
                  <a:pt x="5401758" y="3660"/>
                  <a:pt x="5408905" y="5828"/>
                  <a:pt x="5415839" y="8700"/>
                </a:cubicBezTo>
                <a:cubicBezTo>
                  <a:pt x="5422773" y="11572"/>
                  <a:pt x="5429359" y="15092"/>
                  <a:pt x="5435600" y="19262"/>
                </a:cubicBezTo>
                <a:cubicBezTo>
                  <a:pt x="5441840" y="23432"/>
                  <a:pt x="5447614" y="28170"/>
                  <a:pt x="5452921" y="33477"/>
                </a:cubicBezTo>
                <a:cubicBezTo>
                  <a:pt x="5458228" y="38784"/>
                  <a:pt x="5462966" y="44557"/>
                  <a:pt x="5467136" y="50798"/>
                </a:cubicBezTo>
                <a:cubicBezTo>
                  <a:pt x="5471305" y="57037"/>
                  <a:pt x="5474825" y="63625"/>
                  <a:pt x="5477698" y="70559"/>
                </a:cubicBezTo>
                <a:cubicBezTo>
                  <a:pt x="5480569" y="77492"/>
                  <a:pt x="5482737" y="84640"/>
                  <a:pt x="5484202" y="92001"/>
                </a:cubicBezTo>
                <a:cubicBezTo>
                  <a:pt x="5485666" y="99362"/>
                  <a:pt x="5486398" y="106795"/>
                  <a:pt x="5486400" y="114300"/>
                </a:cubicBezTo>
                <a:lnTo>
                  <a:pt x="5486400" y="2990850"/>
                </a:lnTo>
                <a:cubicBezTo>
                  <a:pt x="5486398" y="2998355"/>
                  <a:pt x="5485666" y="3005787"/>
                  <a:pt x="5484202" y="3013148"/>
                </a:cubicBezTo>
                <a:cubicBezTo>
                  <a:pt x="5482737" y="3020509"/>
                  <a:pt x="5480569" y="3027656"/>
                  <a:pt x="5477698" y="3034590"/>
                </a:cubicBezTo>
                <a:cubicBezTo>
                  <a:pt x="5474825" y="3041524"/>
                  <a:pt x="5471305" y="3048110"/>
                  <a:pt x="5467136" y="3054351"/>
                </a:cubicBezTo>
                <a:cubicBezTo>
                  <a:pt x="5462966" y="3060591"/>
                  <a:pt x="5458228" y="3066364"/>
                  <a:pt x="5452921" y="3071672"/>
                </a:cubicBezTo>
                <a:cubicBezTo>
                  <a:pt x="5447614" y="3076978"/>
                  <a:pt x="5441840" y="3081716"/>
                  <a:pt x="5435601" y="3085886"/>
                </a:cubicBezTo>
                <a:cubicBezTo>
                  <a:pt x="5429360" y="3090056"/>
                  <a:pt x="5422773" y="3093577"/>
                  <a:pt x="5415839" y="3096449"/>
                </a:cubicBezTo>
                <a:cubicBezTo>
                  <a:pt x="5408905" y="3099321"/>
                  <a:pt x="5401758" y="3101489"/>
                  <a:pt x="5394398" y="3102953"/>
                </a:cubicBezTo>
                <a:cubicBezTo>
                  <a:pt x="5387037" y="3104418"/>
                  <a:pt x="5379605" y="3105150"/>
                  <a:pt x="5372100" y="3105150"/>
                </a:cubicBezTo>
                <a:lnTo>
                  <a:pt x="114300" y="3105150"/>
                </a:lnTo>
                <a:cubicBezTo>
                  <a:pt x="106795" y="3105150"/>
                  <a:pt x="99362" y="3104418"/>
                  <a:pt x="92001" y="3102953"/>
                </a:cubicBezTo>
                <a:cubicBezTo>
                  <a:pt x="84640" y="3101489"/>
                  <a:pt x="77492" y="3099321"/>
                  <a:pt x="70558" y="3096449"/>
                </a:cubicBezTo>
                <a:cubicBezTo>
                  <a:pt x="63624" y="3093577"/>
                  <a:pt x="57037" y="3090056"/>
                  <a:pt x="50798" y="3085886"/>
                </a:cubicBezTo>
                <a:cubicBezTo>
                  <a:pt x="44558" y="3081716"/>
                  <a:pt x="38784" y="3076978"/>
                  <a:pt x="33477" y="3071672"/>
                </a:cubicBezTo>
                <a:cubicBezTo>
                  <a:pt x="28170" y="3066364"/>
                  <a:pt x="23432" y="3060591"/>
                  <a:pt x="19262" y="3054351"/>
                </a:cubicBezTo>
                <a:cubicBezTo>
                  <a:pt x="15092" y="3048110"/>
                  <a:pt x="11572" y="3041524"/>
                  <a:pt x="8700" y="3034590"/>
                </a:cubicBezTo>
                <a:cubicBezTo>
                  <a:pt x="5827" y="3027656"/>
                  <a:pt x="3659" y="3020509"/>
                  <a:pt x="2195" y="3013148"/>
                </a:cubicBezTo>
                <a:cubicBezTo>
                  <a:pt x="731" y="3005787"/>
                  <a:pt x="0" y="2998355"/>
                  <a:pt x="0" y="299085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7"/>
          <p:cNvSpPr txBox="1"/>
          <p:nvPr/>
        </p:nvSpPr>
        <p:spPr>
          <a:xfrm>
            <a:off x="6753043" y="3913489"/>
            <a:ext cx="4852090" cy="24316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9525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Corazón</a:t>
            </a:r>
            <a:endParaRPr sz="4500" dirty="0"/>
          </a:p>
          <a:p>
            <a:pPr marL="4318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Tecnológico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endParaRPr sz="4500" dirty="0"/>
          </a:p>
          <a:p>
            <a:pPr marL="15113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45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Adéntrate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fascinante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blockchain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criptografía,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pilares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sostienen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9627"/>
            <a:ext cx="8610600" cy="8919146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334500" y="5353050"/>
            <a:ext cx="8610600" cy="1514475"/>
          </a:xfrm>
          <a:custGeom>
            <a:avLst/>
            <a:gdLst/>
            <a:ahLst/>
            <a:cxnLst/>
            <a:rect l="l" t="t" r="r" b="b"/>
            <a:pathLst>
              <a:path w="8610600" h="1514475">
                <a:moveTo>
                  <a:pt x="0" y="1400175"/>
                </a:moveTo>
                <a:lnTo>
                  <a:pt x="0" y="114300"/>
                </a:lnTo>
                <a:cubicBezTo>
                  <a:pt x="0" y="106794"/>
                  <a:pt x="731" y="99361"/>
                  <a:pt x="2195" y="92000"/>
                </a:cubicBezTo>
                <a:cubicBezTo>
                  <a:pt x="3658" y="84639"/>
                  <a:pt x="5826" y="77492"/>
                  <a:pt x="8698" y="70559"/>
                </a:cubicBezTo>
                <a:cubicBezTo>
                  <a:pt x="11570" y="63625"/>
                  <a:pt x="15091" y="57038"/>
                  <a:pt x="19261" y="50798"/>
                </a:cubicBezTo>
                <a:cubicBezTo>
                  <a:pt x="23431" y="44557"/>
                  <a:pt x="28169" y="38784"/>
                  <a:pt x="33477" y="33477"/>
                </a:cubicBezTo>
                <a:cubicBezTo>
                  <a:pt x="38782" y="28170"/>
                  <a:pt x="44556" y="23432"/>
                  <a:pt x="50796" y="19262"/>
                </a:cubicBezTo>
                <a:cubicBezTo>
                  <a:pt x="57036" y="15093"/>
                  <a:pt x="63624" y="11572"/>
                  <a:pt x="70557" y="8700"/>
                </a:cubicBezTo>
                <a:cubicBezTo>
                  <a:pt x="77491" y="5828"/>
                  <a:pt x="84639" y="3660"/>
                  <a:pt x="92000" y="2196"/>
                </a:cubicBezTo>
                <a:cubicBezTo>
                  <a:pt x="99361" y="732"/>
                  <a:pt x="106795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2"/>
                  <a:pt x="8518598" y="2196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3" y="11572"/>
                  <a:pt x="8553559" y="15093"/>
                  <a:pt x="8559800" y="19262"/>
                </a:cubicBezTo>
                <a:cubicBezTo>
                  <a:pt x="8566041" y="23432"/>
                  <a:pt x="8571815" y="28170"/>
                  <a:pt x="8577121" y="33477"/>
                </a:cubicBezTo>
                <a:cubicBezTo>
                  <a:pt x="8582428" y="38784"/>
                  <a:pt x="8587166" y="44557"/>
                  <a:pt x="8591335" y="50798"/>
                </a:cubicBezTo>
                <a:cubicBezTo>
                  <a:pt x="8595505" y="57038"/>
                  <a:pt x="8599026" y="63625"/>
                  <a:pt x="8601897" y="70559"/>
                </a:cubicBezTo>
                <a:cubicBezTo>
                  <a:pt x="8604771" y="77492"/>
                  <a:pt x="8606938" y="84639"/>
                  <a:pt x="8608402" y="92000"/>
                </a:cubicBezTo>
                <a:cubicBezTo>
                  <a:pt x="8609867" y="99361"/>
                  <a:pt x="8610598" y="106794"/>
                  <a:pt x="8610600" y="114300"/>
                </a:cubicBezTo>
                <a:lnTo>
                  <a:pt x="8610600" y="1400175"/>
                </a:lnTo>
                <a:cubicBezTo>
                  <a:pt x="8610598" y="1407680"/>
                  <a:pt x="8609867" y="1415112"/>
                  <a:pt x="8608402" y="1422473"/>
                </a:cubicBezTo>
                <a:cubicBezTo>
                  <a:pt x="8606938" y="1429834"/>
                  <a:pt x="8604771" y="1436981"/>
                  <a:pt x="8601897" y="1443915"/>
                </a:cubicBezTo>
                <a:cubicBezTo>
                  <a:pt x="8599026" y="1450849"/>
                  <a:pt x="8595505" y="1457435"/>
                  <a:pt x="8591335" y="1463676"/>
                </a:cubicBezTo>
                <a:cubicBezTo>
                  <a:pt x="8587166" y="1469916"/>
                  <a:pt x="8582428" y="1475689"/>
                  <a:pt x="8577121" y="1480996"/>
                </a:cubicBezTo>
                <a:cubicBezTo>
                  <a:pt x="8571815" y="1486303"/>
                  <a:pt x="8566041" y="1491042"/>
                  <a:pt x="8559800" y="1495211"/>
                </a:cubicBezTo>
                <a:cubicBezTo>
                  <a:pt x="8553559" y="1499380"/>
                  <a:pt x="8546971" y="1502901"/>
                  <a:pt x="8540038" y="1505774"/>
                </a:cubicBezTo>
                <a:cubicBezTo>
                  <a:pt x="8533104" y="1508645"/>
                  <a:pt x="8525957" y="1510814"/>
                  <a:pt x="8518598" y="1512278"/>
                </a:cubicBezTo>
                <a:cubicBezTo>
                  <a:pt x="8511237" y="1513743"/>
                  <a:pt x="8503805" y="1514475"/>
                  <a:pt x="8496300" y="1514475"/>
                </a:cubicBezTo>
                <a:lnTo>
                  <a:pt x="114300" y="1514475"/>
                </a:lnTo>
                <a:cubicBezTo>
                  <a:pt x="106795" y="1514475"/>
                  <a:pt x="99361" y="1513743"/>
                  <a:pt x="92000" y="1512278"/>
                </a:cubicBezTo>
                <a:cubicBezTo>
                  <a:pt x="84639" y="1510814"/>
                  <a:pt x="77491" y="1508645"/>
                  <a:pt x="70557" y="1505774"/>
                </a:cubicBezTo>
                <a:cubicBezTo>
                  <a:pt x="63624" y="1502902"/>
                  <a:pt x="57036" y="1499381"/>
                  <a:pt x="50796" y="1495211"/>
                </a:cubicBezTo>
                <a:cubicBezTo>
                  <a:pt x="44556" y="1491042"/>
                  <a:pt x="38782" y="1486303"/>
                  <a:pt x="33477" y="1480996"/>
                </a:cubicBezTo>
                <a:cubicBezTo>
                  <a:pt x="28169" y="1475689"/>
                  <a:pt x="23431" y="1469916"/>
                  <a:pt x="19261" y="1463676"/>
                </a:cubicBezTo>
                <a:cubicBezTo>
                  <a:pt x="15091" y="1457435"/>
                  <a:pt x="11570" y="1450849"/>
                  <a:pt x="8698" y="1443915"/>
                </a:cubicBezTo>
                <a:cubicBezTo>
                  <a:pt x="5826" y="1436981"/>
                  <a:pt x="3658" y="1429834"/>
                  <a:pt x="2195" y="1422473"/>
                </a:cubicBezTo>
                <a:cubicBezTo>
                  <a:pt x="731" y="1415112"/>
                  <a:pt x="0" y="1407680"/>
                  <a:pt x="0" y="14001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7"/>
          <p:cNvSpPr txBox="1"/>
          <p:nvPr/>
        </p:nvSpPr>
        <p:spPr>
          <a:xfrm>
            <a:off x="9557244" y="3223869"/>
            <a:ext cx="8114046" cy="32980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Danza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Datos: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Blockchain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Desvelada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416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Imagina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blockchain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contable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mágico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replica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simultáneamente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computadoras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alrededor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página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'bloque'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contiene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conjunto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ordinario.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página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encadenada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criptográficamente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anteriores,</a:t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secuencia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inmutable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información.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página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tuviera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código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único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encaja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página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anterior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siguiente,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haciendo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imposible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alterar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insertar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páginas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noten.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Magia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Descentralización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1270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baile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datos,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hay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bailarín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principal.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participante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(nodo)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tiene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copia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idéntica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libro,</a:t>
            </a:r>
            <a:endParaRPr sz="1200" dirty="0"/>
          </a:p>
          <a:p>
            <a:pPr marL="13970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trabajando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armonía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mantener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integridad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punto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central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control.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342900" y="5553075"/>
            <a:ext cx="8610600" cy="1504950"/>
          </a:xfrm>
          <a:custGeom>
            <a:avLst/>
            <a:gdLst/>
            <a:ahLst/>
            <a:cxnLst/>
            <a:rect l="l" t="t" r="r" b="b"/>
            <a:pathLst>
              <a:path w="8610600" h="1504950">
                <a:moveTo>
                  <a:pt x="0" y="1390650"/>
                </a:moveTo>
                <a:lnTo>
                  <a:pt x="0" y="114300"/>
                </a:lnTo>
                <a:cubicBezTo>
                  <a:pt x="0" y="106794"/>
                  <a:pt x="732" y="99361"/>
                  <a:pt x="2196" y="92000"/>
                </a:cubicBezTo>
                <a:cubicBezTo>
                  <a:pt x="3660" y="84640"/>
                  <a:pt x="5828" y="77492"/>
                  <a:pt x="8700" y="70559"/>
                </a:cubicBezTo>
                <a:cubicBezTo>
                  <a:pt x="11572" y="63625"/>
                  <a:pt x="15093" y="57037"/>
                  <a:pt x="19262" y="50798"/>
                </a:cubicBezTo>
                <a:cubicBezTo>
                  <a:pt x="23432" y="44557"/>
                  <a:pt x="28170" y="38784"/>
                  <a:pt x="33477" y="33477"/>
                </a:cubicBezTo>
                <a:cubicBezTo>
                  <a:pt x="38784" y="28170"/>
                  <a:pt x="44558" y="23432"/>
                  <a:pt x="50798" y="19262"/>
                </a:cubicBezTo>
                <a:cubicBezTo>
                  <a:pt x="57038" y="15092"/>
                  <a:pt x="63625" y="11572"/>
                  <a:pt x="70559" y="8700"/>
                </a:cubicBezTo>
                <a:cubicBezTo>
                  <a:pt x="77492" y="5828"/>
                  <a:pt x="84640" y="3660"/>
                  <a:pt x="92001" y="2195"/>
                </a:cubicBezTo>
                <a:cubicBezTo>
                  <a:pt x="99361" y="731"/>
                  <a:pt x="106794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5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4" y="11572"/>
                  <a:pt x="8553560" y="15092"/>
                  <a:pt x="8559802" y="19262"/>
                </a:cubicBezTo>
                <a:cubicBezTo>
                  <a:pt x="8566041" y="23432"/>
                  <a:pt x="8571815" y="28170"/>
                  <a:pt x="8577121" y="33477"/>
                </a:cubicBezTo>
                <a:cubicBezTo>
                  <a:pt x="8582429" y="38784"/>
                  <a:pt x="8587167" y="44557"/>
                  <a:pt x="8591336" y="50798"/>
                </a:cubicBezTo>
                <a:cubicBezTo>
                  <a:pt x="8595506" y="57037"/>
                  <a:pt x="8599026" y="63625"/>
                  <a:pt x="8601899" y="70559"/>
                </a:cubicBezTo>
                <a:cubicBezTo>
                  <a:pt x="8604771" y="77492"/>
                  <a:pt x="8606939" y="84640"/>
                  <a:pt x="8608403" y="92000"/>
                </a:cubicBezTo>
                <a:cubicBezTo>
                  <a:pt x="8609867" y="99361"/>
                  <a:pt x="8610599" y="106794"/>
                  <a:pt x="8610600" y="114300"/>
                </a:cubicBezTo>
                <a:lnTo>
                  <a:pt x="8610600" y="1390650"/>
                </a:lnTo>
                <a:cubicBezTo>
                  <a:pt x="8610599" y="1398155"/>
                  <a:pt x="8609867" y="1405587"/>
                  <a:pt x="8608403" y="1412948"/>
                </a:cubicBezTo>
                <a:cubicBezTo>
                  <a:pt x="8606939" y="1420309"/>
                  <a:pt x="8604771" y="1427456"/>
                  <a:pt x="8601899" y="1434390"/>
                </a:cubicBezTo>
                <a:cubicBezTo>
                  <a:pt x="8599026" y="1441323"/>
                  <a:pt x="8595506" y="1447910"/>
                  <a:pt x="8591336" y="1454151"/>
                </a:cubicBezTo>
                <a:cubicBezTo>
                  <a:pt x="8587167" y="1460391"/>
                  <a:pt x="8582429" y="1466164"/>
                  <a:pt x="8577121" y="1471471"/>
                </a:cubicBezTo>
                <a:cubicBezTo>
                  <a:pt x="8571815" y="1476778"/>
                  <a:pt x="8566041" y="1481517"/>
                  <a:pt x="8559801" y="1485686"/>
                </a:cubicBezTo>
                <a:cubicBezTo>
                  <a:pt x="8553560" y="1489855"/>
                  <a:pt x="8546974" y="1493376"/>
                  <a:pt x="8540040" y="1496249"/>
                </a:cubicBezTo>
                <a:cubicBezTo>
                  <a:pt x="8533106" y="1499120"/>
                  <a:pt x="8525959" y="1501289"/>
                  <a:pt x="8518598" y="1502753"/>
                </a:cubicBezTo>
                <a:cubicBezTo>
                  <a:pt x="8511237" y="1504217"/>
                  <a:pt x="8503805" y="1504949"/>
                  <a:pt x="8496300" y="1504950"/>
                </a:cubicBezTo>
                <a:lnTo>
                  <a:pt x="114300" y="1504950"/>
                </a:lnTo>
                <a:cubicBezTo>
                  <a:pt x="106794" y="1504949"/>
                  <a:pt x="99361" y="1504217"/>
                  <a:pt x="92001" y="1502753"/>
                </a:cubicBezTo>
                <a:cubicBezTo>
                  <a:pt x="84640" y="1501289"/>
                  <a:pt x="77492" y="1499120"/>
                  <a:pt x="70559" y="1496249"/>
                </a:cubicBezTo>
                <a:cubicBezTo>
                  <a:pt x="63625" y="1493376"/>
                  <a:pt x="57038" y="1489855"/>
                  <a:pt x="50798" y="1485686"/>
                </a:cubicBezTo>
                <a:cubicBezTo>
                  <a:pt x="44558" y="1481517"/>
                  <a:pt x="38784" y="1476778"/>
                  <a:pt x="33477" y="1471471"/>
                </a:cubicBezTo>
                <a:cubicBezTo>
                  <a:pt x="28170" y="1466164"/>
                  <a:pt x="23432" y="1460391"/>
                  <a:pt x="19262" y="1454150"/>
                </a:cubicBezTo>
                <a:cubicBezTo>
                  <a:pt x="15093" y="1447910"/>
                  <a:pt x="11572" y="1441322"/>
                  <a:pt x="8700" y="1434390"/>
                </a:cubicBezTo>
                <a:cubicBezTo>
                  <a:pt x="5828" y="1427455"/>
                  <a:pt x="3660" y="1420308"/>
                  <a:pt x="2196" y="1412947"/>
                </a:cubicBezTo>
                <a:cubicBezTo>
                  <a:pt x="732" y="1405587"/>
                  <a:pt x="0" y="1398155"/>
                  <a:pt x="0" y="139065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Picture 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627"/>
            <a:ext cx="8610600" cy="89191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7736" y="3033185"/>
            <a:ext cx="8125593" cy="36783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Criptografía: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Guardián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Invisible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criptografía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guardián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invisible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protege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transacción.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Utiliza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llaves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mágicas: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pública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privada.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llave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pública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dirección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compartir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libremente.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llave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privada,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otro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lado,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secreta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debes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proteger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costa.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envías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firmas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llave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privada.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única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puede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verificada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cualquiera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llave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pública,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revelar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llave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privada.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El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Poder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Firma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Digital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Imagina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poder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firmar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cheque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manera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cualquiera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pueda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verificar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eres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tú,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necesidad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ver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tu</a:t>
            </a:r>
            <a:endParaRPr sz="1200" dirty="0"/>
          </a:p>
          <a:p>
            <a:pPr marL="13970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firma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real.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Eso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hace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criptografía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clave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pública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Bitcoin.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9627"/>
            <a:ext cx="8610600" cy="8919146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334500" y="5991225"/>
            <a:ext cx="8610600" cy="1514475"/>
          </a:xfrm>
          <a:custGeom>
            <a:avLst/>
            <a:gdLst/>
            <a:ahLst/>
            <a:cxnLst/>
            <a:rect l="l" t="t" r="r" b="b"/>
            <a:pathLst>
              <a:path w="8610600" h="1514475">
                <a:moveTo>
                  <a:pt x="0" y="1400175"/>
                </a:moveTo>
                <a:lnTo>
                  <a:pt x="0" y="114300"/>
                </a:lnTo>
                <a:cubicBezTo>
                  <a:pt x="0" y="106795"/>
                  <a:pt x="731" y="99362"/>
                  <a:pt x="2195" y="92000"/>
                </a:cubicBezTo>
                <a:cubicBezTo>
                  <a:pt x="3658" y="84640"/>
                  <a:pt x="5826" y="77492"/>
                  <a:pt x="8698" y="70558"/>
                </a:cubicBezTo>
                <a:cubicBezTo>
                  <a:pt x="11570" y="63624"/>
                  <a:pt x="15091" y="57037"/>
                  <a:pt x="19261" y="50796"/>
                </a:cubicBezTo>
                <a:cubicBezTo>
                  <a:pt x="23431" y="44556"/>
                  <a:pt x="28169" y="38783"/>
                  <a:pt x="33477" y="33477"/>
                </a:cubicBezTo>
                <a:cubicBezTo>
                  <a:pt x="38782" y="28169"/>
                  <a:pt x="44556" y="23431"/>
                  <a:pt x="50796" y="19262"/>
                </a:cubicBezTo>
                <a:cubicBezTo>
                  <a:pt x="57036" y="15092"/>
                  <a:pt x="63624" y="11572"/>
                  <a:pt x="70557" y="8700"/>
                </a:cubicBezTo>
                <a:cubicBezTo>
                  <a:pt x="77491" y="5828"/>
                  <a:pt x="84639" y="3660"/>
                  <a:pt x="92000" y="2195"/>
                </a:cubicBezTo>
                <a:cubicBezTo>
                  <a:pt x="99361" y="731"/>
                  <a:pt x="106795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5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3" y="11572"/>
                  <a:pt x="8553559" y="15092"/>
                  <a:pt x="8559800" y="19262"/>
                </a:cubicBezTo>
                <a:cubicBezTo>
                  <a:pt x="8566041" y="23431"/>
                  <a:pt x="8571815" y="28169"/>
                  <a:pt x="8577121" y="33477"/>
                </a:cubicBezTo>
                <a:cubicBezTo>
                  <a:pt x="8582428" y="38783"/>
                  <a:pt x="8587166" y="44556"/>
                  <a:pt x="8591335" y="50796"/>
                </a:cubicBezTo>
                <a:cubicBezTo>
                  <a:pt x="8595505" y="57037"/>
                  <a:pt x="8599026" y="63624"/>
                  <a:pt x="8601897" y="70558"/>
                </a:cubicBezTo>
                <a:cubicBezTo>
                  <a:pt x="8604771" y="77492"/>
                  <a:pt x="8606938" y="84640"/>
                  <a:pt x="8608402" y="92000"/>
                </a:cubicBezTo>
                <a:cubicBezTo>
                  <a:pt x="8609867" y="99362"/>
                  <a:pt x="8610598" y="106795"/>
                  <a:pt x="8610600" y="114300"/>
                </a:cubicBezTo>
                <a:lnTo>
                  <a:pt x="8610600" y="1400175"/>
                </a:lnTo>
                <a:cubicBezTo>
                  <a:pt x="8610598" y="1407680"/>
                  <a:pt x="8609867" y="1415112"/>
                  <a:pt x="8608402" y="1422473"/>
                </a:cubicBezTo>
                <a:cubicBezTo>
                  <a:pt x="8606938" y="1429834"/>
                  <a:pt x="8604771" y="1436981"/>
                  <a:pt x="8601897" y="1443915"/>
                </a:cubicBezTo>
                <a:cubicBezTo>
                  <a:pt x="8599026" y="1450849"/>
                  <a:pt x="8595505" y="1457435"/>
                  <a:pt x="8591335" y="1463676"/>
                </a:cubicBezTo>
                <a:cubicBezTo>
                  <a:pt x="8587166" y="1469916"/>
                  <a:pt x="8582428" y="1475689"/>
                  <a:pt x="8577121" y="1480997"/>
                </a:cubicBezTo>
                <a:cubicBezTo>
                  <a:pt x="8571815" y="1486303"/>
                  <a:pt x="8566041" y="1491042"/>
                  <a:pt x="8559800" y="1495211"/>
                </a:cubicBezTo>
                <a:cubicBezTo>
                  <a:pt x="8553559" y="1499381"/>
                  <a:pt x="8546971" y="1502902"/>
                  <a:pt x="8540038" y="1505774"/>
                </a:cubicBezTo>
                <a:cubicBezTo>
                  <a:pt x="8533104" y="1508645"/>
                  <a:pt x="8525957" y="1510814"/>
                  <a:pt x="8518598" y="1512278"/>
                </a:cubicBezTo>
                <a:cubicBezTo>
                  <a:pt x="8511237" y="1513742"/>
                  <a:pt x="8503805" y="1514474"/>
                  <a:pt x="8496300" y="1514475"/>
                </a:cubicBezTo>
                <a:lnTo>
                  <a:pt x="114300" y="1514475"/>
                </a:lnTo>
                <a:cubicBezTo>
                  <a:pt x="106795" y="1514474"/>
                  <a:pt x="99361" y="1513742"/>
                  <a:pt x="92000" y="1512278"/>
                </a:cubicBezTo>
                <a:cubicBezTo>
                  <a:pt x="84639" y="1510814"/>
                  <a:pt x="77491" y="1508645"/>
                  <a:pt x="70557" y="1505774"/>
                </a:cubicBezTo>
                <a:cubicBezTo>
                  <a:pt x="63624" y="1502902"/>
                  <a:pt x="57036" y="1499381"/>
                  <a:pt x="50796" y="1495211"/>
                </a:cubicBezTo>
                <a:cubicBezTo>
                  <a:pt x="44556" y="1491042"/>
                  <a:pt x="38782" y="1486303"/>
                  <a:pt x="33477" y="1480997"/>
                </a:cubicBezTo>
                <a:cubicBezTo>
                  <a:pt x="28169" y="1475689"/>
                  <a:pt x="23431" y="1469916"/>
                  <a:pt x="19261" y="1463676"/>
                </a:cubicBezTo>
                <a:cubicBezTo>
                  <a:pt x="15091" y="1457435"/>
                  <a:pt x="11570" y="1450849"/>
                  <a:pt x="8698" y="1443915"/>
                </a:cubicBezTo>
                <a:cubicBezTo>
                  <a:pt x="5826" y="1436981"/>
                  <a:pt x="3658" y="1429834"/>
                  <a:pt x="2195" y="1422473"/>
                </a:cubicBezTo>
                <a:cubicBezTo>
                  <a:pt x="731" y="1415112"/>
                  <a:pt x="0" y="1407680"/>
                  <a:pt x="0" y="14001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7"/>
          <p:cNvSpPr txBox="1"/>
          <p:nvPr/>
        </p:nvSpPr>
        <p:spPr>
          <a:xfrm>
            <a:off x="9556121" y="2587415"/>
            <a:ext cx="8083389" cy="45685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UTXO: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Legos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4583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modelo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UTXO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(Unspent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Transaction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Output)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jugar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Legos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pieza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Lego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representa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cantidad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gastada.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realizas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transacción,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simplemente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moviendo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número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cuenta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otra.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lugar,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estás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tomando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piezas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Lego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(UTXOs)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reorganizándolas.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ejemplo,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tienes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UTXO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1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BTC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quieres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enviar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0.7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BTC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amigo: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508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1.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UTXO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1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BTC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entrada.</a:t>
            </a:r>
            <a:endParaRPr sz="1200" dirty="0"/>
          </a:p>
          <a:p>
            <a:pPr marL="508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2.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nuevos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UTXOs: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0.7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BTC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amigo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otro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0.3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BTC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vuelve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'cambio'.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Belleza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Precisión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139700" indent="0" algn="l">
              <a:lnSpc>
                <a:spcPct val="10666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permite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rastreo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preciso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propiedad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satoshi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(la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unidad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pequeña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Bitcoin)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necesidad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balance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cuenta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centralizado.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9627"/>
            <a:ext cx="8610600" cy="89191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52852" y="2995269"/>
            <a:ext cx="8129093" cy="4136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Danza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Intercambio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r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esencia,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sinfonía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intercambios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resonado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través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siglos.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Imagina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mercado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bullicioso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antigüedad,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tintineo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mezcla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murmullo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negociaciones.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Aquí,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endParaRPr sz="1200" dirty="0"/>
          </a:p>
          <a:p>
            <a:pPr marL="0" indent="0" algn="l">
              <a:lnSpc>
                <a:spcPct val="10625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papel,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lenguaje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universal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personas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intercambiar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fruto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trabajo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deseos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necesidades.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Trueque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historia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comienza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trueque,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baile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complicado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comparativos.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Luego,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río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encuentra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cauce,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surgieron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formas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estandarizadas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conchas,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sal,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metales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preciosos.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evolución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simplificó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ritmo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comercio,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acelerando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pulso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civilizaciones.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Metamorfosis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Continua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541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Hoy,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presenciando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transformación.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desmaterializa,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fluyendo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través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cables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ondas,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tan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intangible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aire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respiramos,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esencial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agua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bebemos.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evolución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solo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tecnológica;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reimaginación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intercambiamos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esfuerzo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humano.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342900" y="6286500"/>
            <a:ext cx="8610600" cy="1514475"/>
          </a:xfrm>
          <a:custGeom>
            <a:avLst/>
            <a:gdLst/>
            <a:ahLst/>
            <a:cxnLst/>
            <a:rect l="l" t="t" r="r" b="b"/>
            <a:pathLst>
              <a:path w="8610600" h="1514475">
                <a:moveTo>
                  <a:pt x="0" y="1400175"/>
                </a:moveTo>
                <a:lnTo>
                  <a:pt x="0" y="114300"/>
                </a:lnTo>
                <a:cubicBezTo>
                  <a:pt x="0" y="106794"/>
                  <a:pt x="732" y="99361"/>
                  <a:pt x="2196" y="92000"/>
                </a:cubicBezTo>
                <a:cubicBezTo>
                  <a:pt x="3660" y="84639"/>
                  <a:pt x="5828" y="77492"/>
                  <a:pt x="8700" y="70558"/>
                </a:cubicBezTo>
                <a:cubicBezTo>
                  <a:pt x="11572" y="63624"/>
                  <a:pt x="15093" y="57037"/>
                  <a:pt x="19262" y="50797"/>
                </a:cubicBezTo>
                <a:cubicBezTo>
                  <a:pt x="23432" y="44556"/>
                  <a:pt x="28170" y="38783"/>
                  <a:pt x="33477" y="33477"/>
                </a:cubicBezTo>
                <a:cubicBezTo>
                  <a:pt x="38784" y="28169"/>
                  <a:pt x="44558" y="23431"/>
                  <a:pt x="50798" y="19262"/>
                </a:cubicBezTo>
                <a:cubicBezTo>
                  <a:pt x="57038" y="15092"/>
                  <a:pt x="63625" y="11572"/>
                  <a:pt x="70559" y="8700"/>
                </a:cubicBezTo>
                <a:cubicBezTo>
                  <a:pt x="77492" y="5828"/>
                  <a:pt x="84640" y="3660"/>
                  <a:pt x="92001" y="2196"/>
                </a:cubicBezTo>
                <a:cubicBezTo>
                  <a:pt x="99361" y="731"/>
                  <a:pt x="106794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6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4" y="11572"/>
                  <a:pt x="8553560" y="15092"/>
                  <a:pt x="8559802" y="19262"/>
                </a:cubicBezTo>
                <a:cubicBezTo>
                  <a:pt x="8566041" y="23431"/>
                  <a:pt x="8571815" y="28169"/>
                  <a:pt x="8577121" y="33477"/>
                </a:cubicBezTo>
                <a:cubicBezTo>
                  <a:pt x="8582429" y="38783"/>
                  <a:pt x="8587167" y="44556"/>
                  <a:pt x="8591336" y="50797"/>
                </a:cubicBezTo>
                <a:cubicBezTo>
                  <a:pt x="8595506" y="57037"/>
                  <a:pt x="8599026" y="63624"/>
                  <a:pt x="8601899" y="70558"/>
                </a:cubicBezTo>
                <a:cubicBezTo>
                  <a:pt x="8604771" y="77492"/>
                  <a:pt x="8606939" y="84639"/>
                  <a:pt x="8608403" y="92000"/>
                </a:cubicBezTo>
                <a:cubicBezTo>
                  <a:pt x="8609867" y="99361"/>
                  <a:pt x="8610599" y="106794"/>
                  <a:pt x="8610600" y="114300"/>
                </a:cubicBezTo>
                <a:lnTo>
                  <a:pt x="8610600" y="1400175"/>
                </a:lnTo>
                <a:cubicBezTo>
                  <a:pt x="8610599" y="1407680"/>
                  <a:pt x="8609867" y="1415112"/>
                  <a:pt x="8608403" y="1422472"/>
                </a:cubicBezTo>
                <a:cubicBezTo>
                  <a:pt x="8606939" y="1429833"/>
                  <a:pt x="8604771" y="1436980"/>
                  <a:pt x="8601899" y="1443914"/>
                </a:cubicBezTo>
                <a:cubicBezTo>
                  <a:pt x="8599026" y="1450847"/>
                  <a:pt x="8595506" y="1457435"/>
                  <a:pt x="8591336" y="1463675"/>
                </a:cubicBezTo>
                <a:cubicBezTo>
                  <a:pt x="8587167" y="1469915"/>
                  <a:pt x="8582429" y="1475689"/>
                  <a:pt x="8577121" y="1480996"/>
                </a:cubicBezTo>
                <a:cubicBezTo>
                  <a:pt x="8571815" y="1486302"/>
                  <a:pt x="8566041" y="1491040"/>
                  <a:pt x="8559801" y="1495210"/>
                </a:cubicBezTo>
                <a:cubicBezTo>
                  <a:pt x="8553560" y="1499379"/>
                  <a:pt x="8546974" y="1502900"/>
                  <a:pt x="8540040" y="1505772"/>
                </a:cubicBezTo>
                <a:cubicBezTo>
                  <a:pt x="8533106" y="1508644"/>
                  <a:pt x="8525959" y="1510813"/>
                  <a:pt x="8518598" y="1512278"/>
                </a:cubicBezTo>
                <a:cubicBezTo>
                  <a:pt x="8511237" y="1513742"/>
                  <a:pt x="8503805" y="1514474"/>
                  <a:pt x="8496300" y="1514475"/>
                </a:cubicBezTo>
                <a:lnTo>
                  <a:pt x="114300" y="1514475"/>
                </a:lnTo>
                <a:cubicBezTo>
                  <a:pt x="106794" y="1514474"/>
                  <a:pt x="99361" y="1513742"/>
                  <a:pt x="92001" y="1512278"/>
                </a:cubicBezTo>
                <a:cubicBezTo>
                  <a:pt x="84640" y="1510813"/>
                  <a:pt x="77492" y="1508644"/>
                  <a:pt x="70559" y="1505772"/>
                </a:cubicBezTo>
                <a:cubicBezTo>
                  <a:pt x="63625" y="1502900"/>
                  <a:pt x="57038" y="1499379"/>
                  <a:pt x="50798" y="1495210"/>
                </a:cubicBezTo>
                <a:cubicBezTo>
                  <a:pt x="44558" y="1491040"/>
                  <a:pt x="38784" y="1486302"/>
                  <a:pt x="33477" y="1480996"/>
                </a:cubicBezTo>
                <a:cubicBezTo>
                  <a:pt x="28170" y="1475689"/>
                  <a:pt x="23432" y="1469915"/>
                  <a:pt x="19262" y="1463675"/>
                </a:cubicBezTo>
                <a:cubicBezTo>
                  <a:pt x="15093" y="1457435"/>
                  <a:pt x="11572" y="1450848"/>
                  <a:pt x="8700" y="1443915"/>
                </a:cubicBezTo>
                <a:cubicBezTo>
                  <a:pt x="5828" y="1436980"/>
                  <a:pt x="3660" y="1429833"/>
                  <a:pt x="2196" y="1422472"/>
                </a:cubicBezTo>
                <a:cubicBezTo>
                  <a:pt x="732" y="1415112"/>
                  <a:pt x="0" y="1407680"/>
                  <a:pt x="0" y="14001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Picture 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627"/>
            <a:ext cx="8610600" cy="89191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4842" y="2287269"/>
            <a:ext cx="8268083" cy="51645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Nodos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Mineros: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Guardianes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mineros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guardianes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constructores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ciudad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Nodos: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Vigilantes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Incorruptibles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416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centinelas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vigilan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rincón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mantiene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copia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completa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blockchain,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verificando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asegurar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reglas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guardianes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integridad,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rechazando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cualquier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intento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hacer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trampa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Mineros: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Arquitectos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Consenso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5833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mineros,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otro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lado,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arquitectos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competitivos.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Compiten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resolver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complejos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acertijos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matemáticos,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ganador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obtiene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derecho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añadir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siguiente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cadena.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proceso,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conocido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'prueba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trabajo',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asegura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añadir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información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blockchain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requiera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esfuerzo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computacional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significativo,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protegiendo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ataques.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Sinergia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Seguridad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139700" indent="0" algn="l">
              <a:lnSpc>
                <a:spcPct val="10541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Juntos,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nodos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mineros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crean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verificación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construcción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hace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sea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increíblemente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resistente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manipulación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ataques.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5757862" y="504348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500"/>
                </a:cubicBezTo>
                <a:cubicBezTo>
                  <a:pt x="2287" y="52900"/>
                  <a:pt x="3642" y="48433"/>
                  <a:pt x="5437" y="44098"/>
                </a:cubicBezTo>
                <a:cubicBezTo>
                  <a:pt x="7232" y="39765"/>
                  <a:pt x="9433" y="35648"/>
                  <a:pt x="12039" y="31749"/>
                </a:cubicBezTo>
                <a:cubicBezTo>
                  <a:pt x="14644" y="27848"/>
                  <a:pt x="17606" y="24239"/>
                  <a:pt x="20923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8" y="9432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2"/>
                  <a:pt x="6740525" y="12038"/>
                </a:cubicBezTo>
                <a:cubicBezTo>
                  <a:pt x="6744424" y="14644"/>
                  <a:pt x="6748033" y="17606"/>
                  <a:pt x="6751350" y="20923"/>
                </a:cubicBezTo>
                <a:cubicBezTo>
                  <a:pt x="6754667" y="24239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3"/>
                  <a:pt x="6769985" y="52900"/>
                  <a:pt x="6770900" y="57500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8"/>
                  <a:pt x="6771816" y="252223"/>
                  <a:pt x="6770900" y="256823"/>
                </a:cubicBezTo>
                <a:cubicBezTo>
                  <a:pt x="6769985" y="261424"/>
                  <a:pt x="6768631" y="265891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6"/>
                  <a:pt x="6754667" y="290084"/>
                  <a:pt x="6751350" y="293401"/>
                </a:cubicBezTo>
                <a:cubicBezTo>
                  <a:pt x="6748033" y="296717"/>
                  <a:pt x="6744424" y="299678"/>
                  <a:pt x="6740525" y="302284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4"/>
                </a:cubicBezTo>
                <a:cubicBezTo>
                  <a:pt x="27848" y="299678"/>
                  <a:pt x="24239" y="296717"/>
                  <a:pt x="20923" y="293401"/>
                </a:cubicBezTo>
                <a:cubicBezTo>
                  <a:pt x="17606" y="290084"/>
                  <a:pt x="14644" y="286476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1"/>
                  <a:pt x="2287" y="261424"/>
                  <a:pt x="1372" y="256823"/>
                </a:cubicBezTo>
                <a:cubicBezTo>
                  <a:pt x="456" y="252223"/>
                  <a:pt x="0" y="247578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5757862" y="544353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500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8"/>
                  <a:pt x="17606" y="24239"/>
                  <a:pt x="20923" y="20923"/>
                </a:cubicBezTo>
                <a:cubicBezTo>
                  <a:pt x="24239" y="17606"/>
                  <a:pt x="27847" y="14644"/>
                  <a:pt x="31748" y="12039"/>
                </a:cubicBezTo>
                <a:cubicBezTo>
                  <a:pt x="35648" y="9433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3"/>
                  <a:pt x="6740525" y="12039"/>
                </a:cubicBezTo>
                <a:cubicBezTo>
                  <a:pt x="6744424" y="14644"/>
                  <a:pt x="6748033" y="17606"/>
                  <a:pt x="6751350" y="20923"/>
                </a:cubicBezTo>
                <a:cubicBezTo>
                  <a:pt x="6754667" y="24239"/>
                  <a:pt x="6757628" y="27847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500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3"/>
                  <a:pt x="6770900" y="256823"/>
                </a:cubicBezTo>
                <a:cubicBezTo>
                  <a:pt x="6769985" y="261424"/>
                  <a:pt x="6768631" y="265891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5"/>
                  <a:pt x="6754667" y="290083"/>
                  <a:pt x="6751350" y="293401"/>
                </a:cubicBezTo>
                <a:cubicBezTo>
                  <a:pt x="6748033" y="296717"/>
                  <a:pt x="6744424" y="299679"/>
                  <a:pt x="6740525" y="302285"/>
                </a:cubicBezTo>
                <a:cubicBezTo>
                  <a:pt x="6736624" y="304891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1"/>
                  <a:pt x="31748" y="302285"/>
                </a:cubicBezTo>
                <a:cubicBezTo>
                  <a:pt x="27848" y="299679"/>
                  <a:pt x="24239" y="296717"/>
                  <a:pt x="20923" y="293401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1"/>
                  <a:pt x="2287" y="261424"/>
                  <a:pt x="1372" y="256823"/>
                </a:cubicBezTo>
                <a:cubicBezTo>
                  <a:pt x="456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5757862" y="584358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499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8"/>
                  <a:pt x="17606" y="24240"/>
                  <a:pt x="20923" y="20923"/>
                </a:cubicBezTo>
                <a:cubicBezTo>
                  <a:pt x="24239" y="17607"/>
                  <a:pt x="27847" y="14644"/>
                  <a:pt x="31748" y="12038"/>
                </a:cubicBezTo>
                <a:cubicBezTo>
                  <a:pt x="35648" y="9432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3"/>
                  <a:pt x="6740525" y="12039"/>
                </a:cubicBezTo>
                <a:cubicBezTo>
                  <a:pt x="6744424" y="14645"/>
                  <a:pt x="6748033" y="17607"/>
                  <a:pt x="6751350" y="20923"/>
                </a:cubicBezTo>
                <a:cubicBezTo>
                  <a:pt x="6754667" y="24240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499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3"/>
                  <a:pt x="6770900" y="256823"/>
                </a:cubicBezTo>
                <a:cubicBezTo>
                  <a:pt x="6769985" y="261424"/>
                  <a:pt x="6768631" y="265890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6"/>
                  <a:pt x="6754667" y="290084"/>
                  <a:pt x="6751350" y="293401"/>
                </a:cubicBezTo>
                <a:cubicBezTo>
                  <a:pt x="6748033" y="296717"/>
                  <a:pt x="6744424" y="299678"/>
                  <a:pt x="6740525" y="302284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4"/>
                </a:cubicBezTo>
                <a:cubicBezTo>
                  <a:pt x="27848" y="299678"/>
                  <a:pt x="24239" y="296717"/>
                  <a:pt x="20923" y="293401"/>
                </a:cubicBezTo>
                <a:cubicBezTo>
                  <a:pt x="17606" y="290084"/>
                  <a:pt x="14644" y="286476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0"/>
                  <a:pt x="2287" y="261424"/>
                  <a:pt x="1372" y="256823"/>
                </a:cubicBezTo>
                <a:cubicBezTo>
                  <a:pt x="456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5757862" y="624363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499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8"/>
                  <a:pt x="17606" y="24240"/>
                  <a:pt x="20923" y="20923"/>
                </a:cubicBezTo>
                <a:cubicBezTo>
                  <a:pt x="24239" y="17607"/>
                  <a:pt x="27847" y="14644"/>
                  <a:pt x="31748" y="12038"/>
                </a:cubicBezTo>
                <a:cubicBezTo>
                  <a:pt x="35648" y="9432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3"/>
                  <a:pt x="6740525" y="12039"/>
                </a:cubicBezTo>
                <a:cubicBezTo>
                  <a:pt x="6744424" y="14645"/>
                  <a:pt x="6748033" y="17607"/>
                  <a:pt x="6751350" y="20923"/>
                </a:cubicBezTo>
                <a:cubicBezTo>
                  <a:pt x="6754667" y="24240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499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3"/>
                  <a:pt x="6770900" y="256823"/>
                </a:cubicBezTo>
                <a:cubicBezTo>
                  <a:pt x="6769985" y="261424"/>
                  <a:pt x="6768631" y="265891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5"/>
                  <a:pt x="6754667" y="290083"/>
                  <a:pt x="6751350" y="293401"/>
                </a:cubicBezTo>
                <a:cubicBezTo>
                  <a:pt x="6748033" y="296718"/>
                  <a:pt x="6744424" y="299678"/>
                  <a:pt x="6740525" y="302285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5"/>
                </a:cubicBezTo>
                <a:cubicBezTo>
                  <a:pt x="27848" y="299678"/>
                  <a:pt x="24239" y="296718"/>
                  <a:pt x="20923" y="293401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1"/>
                  <a:pt x="2287" y="261424"/>
                  <a:pt x="1372" y="256823"/>
                </a:cubicBezTo>
                <a:cubicBezTo>
                  <a:pt x="456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8"/>
          <p:cNvSpPr txBox="1"/>
          <p:nvPr/>
        </p:nvSpPr>
        <p:spPr>
          <a:xfrm>
            <a:off x="5565448" y="3386717"/>
            <a:ext cx="6729732" cy="30968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CUESTIONARIO</a:t>
            </a:r>
            <a:endParaRPr sz="900" dirty="0"/>
          </a:p>
          <a:p>
            <a:pPr marL="0" indent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¿Cuál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siguientes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afirmaciones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sobre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modelo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UTXO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endParaRPr sz="1800" dirty="0"/>
          </a:p>
          <a:p>
            <a:pPr marL="165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correcta?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165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Selecciona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todas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correspondan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UTXO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significa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'Unspent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Transaction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Output'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y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representa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Bitcoin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no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gastado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UTXO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sistema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cuentas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centralizado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que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rastrea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los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saldos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Bitcoin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Los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UTXOs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crean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solo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cuando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minan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nuevos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bitcoins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UTXO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tipo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criptografía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utilizada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para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firmar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transacciones</a:t>
            </a:r>
            <a:endParaRPr sz="10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59020" y="3799352"/>
            <a:ext cx="7042102" cy="24695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IDEA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</a:t>
            </a:r>
            <a:endParaRPr sz="900" dirty="0"/>
          </a:p>
          <a:p>
            <a:pPr marL="850900" indent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Sinfonía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Tecnológica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ctr">
              <a:lnSpc>
                <a:spcPct val="104583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obra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maestra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ingeniería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blockchain,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criptografía,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modelo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UTXO,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mineros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trabajan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perfecta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armonía.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sinfonía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tecnológica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</a:t>
            </a:r>
            <a:endParaRPr sz="1200" dirty="0"/>
          </a:p>
          <a:p>
            <a:pPr marL="0" indent="0" algn="ctr">
              <a:lnSpc>
                <a:spcPct val="10625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descentralizado,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transparente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revolucionando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concepción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componente,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inmutabilidad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blockchain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precisión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modelo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UTXO,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contribuye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endParaRPr sz="1200" dirty="0"/>
          </a:p>
          <a:p>
            <a:pPr marL="0" indent="0" algn="ctr">
              <a:lnSpc>
                <a:spcPct val="10375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empodera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individuos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control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finanzas.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medida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profundizas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conceptos,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recuerda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explorando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tecnología,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nuevo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paradigma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tiene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potencial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redefinir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globales.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152400" y="150464"/>
            <a:ext cx="17983200" cy="9757470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6400800" y="3667125"/>
            <a:ext cx="5486400" cy="2733675"/>
          </a:xfrm>
          <a:custGeom>
            <a:avLst/>
            <a:gdLst/>
            <a:ahLst/>
            <a:cxnLst/>
            <a:rect l="l" t="t" r="r" b="b"/>
            <a:pathLst>
              <a:path w="5486400" h="2733675">
                <a:moveTo>
                  <a:pt x="0" y="2619375"/>
                </a:moveTo>
                <a:lnTo>
                  <a:pt x="0" y="114300"/>
                </a:lnTo>
                <a:cubicBezTo>
                  <a:pt x="0" y="106795"/>
                  <a:pt x="731" y="99361"/>
                  <a:pt x="2195" y="92000"/>
                </a:cubicBezTo>
                <a:cubicBezTo>
                  <a:pt x="3659" y="84639"/>
                  <a:pt x="5827" y="77492"/>
                  <a:pt x="8700" y="70558"/>
                </a:cubicBezTo>
                <a:cubicBezTo>
                  <a:pt x="11572" y="63624"/>
                  <a:pt x="15092" y="57037"/>
                  <a:pt x="19262" y="50797"/>
                </a:cubicBezTo>
                <a:cubicBezTo>
                  <a:pt x="23432" y="44557"/>
                  <a:pt x="28170" y="38784"/>
                  <a:pt x="33477" y="33477"/>
                </a:cubicBezTo>
                <a:cubicBezTo>
                  <a:pt x="38784" y="28170"/>
                  <a:pt x="44558" y="23431"/>
                  <a:pt x="50798" y="19262"/>
                </a:cubicBezTo>
                <a:cubicBezTo>
                  <a:pt x="57037" y="15092"/>
                  <a:pt x="63624" y="11572"/>
                  <a:pt x="70558" y="8700"/>
                </a:cubicBezTo>
                <a:cubicBezTo>
                  <a:pt x="77492" y="5828"/>
                  <a:pt x="84640" y="3660"/>
                  <a:pt x="92001" y="2196"/>
                </a:cubicBezTo>
                <a:cubicBezTo>
                  <a:pt x="99362" y="732"/>
                  <a:pt x="106795" y="0"/>
                  <a:pt x="114300" y="0"/>
                </a:cubicBezTo>
                <a:lnTo>
                  <a:pt x="5372100" y="0"/>
                </a:lnTo>
                <a:cubicBezTo>
                  <a:pt x="5379605" y="0"/>
                  <a:pt x="5387037" y="732"/>
                  <a:pt x="5394398" y="2196"/>
                </a:cubicBezTo>
                <a:cubicBezTo>
                  <a:pt x="5401758" y="3660"/>
                  <a:pt x="5408905" y="5828"/>
                  <a:pt x="5415839" y="8700"/>
                </a:cubicBezTo>
                <a:cubicBezTo>
                  <a:pt x="5422773" y="11572"/>
                  <a:pt x="5429359" y="15092"/>
                  <a:pt x="5435600" y="19262"/>
                </a:cubicBezTo>
                <a:cubicBezTo>
                  <a:pt x="5441840" y="23431"/>
                  <a:pt x="5447614" y="28170"/>
                  <a:pt x="5452921" y="33477"/>
                </a:cubicBezTo>
                <a:cubicBezTo>
                  <a:pt x="5458228" y="38784"/>
                  <a:pt x="5462966" y="44557"/>
                  <a:pt x="5467136" y="50797"/>
                </a:cubicBezTo>
                <a:cubicBezTo>
                  <a:pt x="5471305" y="57037"/>
                  <a:pt x="5474825" y="63624"/>
                  <a:pt x="5477698" y="70558"/>
                </a:cubicBezTo>
                <a:cubicBezTo>
                  <a:pt x="5480569" y="77492"/>
                  <a:pt x="5482737" y="84639"/>
                  <a:pt x="5484202" y="92000"/>
                </a:cubicBezTo>
                <a:cubicBezTo>
                  <a:pt x="5485666" y="99361"/>
                  <a:pt x="5486398" y="106795"/>
                  <a:pt x="5486400" y="114300"/>
                </a:cubicBezTo>
                <a:lnTo>
                  <a:pt x="5486400" y="2619375"/>
                </a:lnTo>
                <a:cubicBezTo>
                  <a:pt x="5486398" y="2626880"/>
                  <a:pt x="5485666" y="2634312"/>
                  <a:pt x="5484202" y="2641673"/>
                </a:cubicBezTo>
                <a:cubicBezTo>
                  <a:pt x="5482737" y="2649034"/>
                  <a:pt x="5480569" y="2656181"/>
                  <a:pt x="5477698" y="2663115"/>
                </a:cubicBezTo>
                <a:cubicBezTo>
                  <a:pt x="5474825" y="2670048"/>
                  <a:pt x="5471305" y="2676635"/>
                  <a:pt x="5467136" y="2682875"/>
                </a:cubicBezTo>
                <a:cubicBezTo>
                  <a:pt x="5462966" y="2689115"/>
                  <a:pt x="5458228" y="2694889"/>
                  <a:pt x="5452921" y="2700196"/>
                </a:cubicBezTo>
                <a:cubicBezTo>
                  <a:pt x="5447614" y="2705503"/>
                  <a:pt x="5441840" y="2710241"/>
                  <a:pt x="5435601" y="2714411"/>
                </a:cubicBezTo>
                <a:cubicBezTo>
                  <a:pt x="5429360" y="2718580"/>
                  <a:pt x="5422773" y="2722101"/>
                  <a:pt x="5415839" y="2724973"/>
                </a:cubicBezTo>
                <a:cubicBezTo>
                  <a:pt x="5408905" y="2727846"/>
                  <a:pt x="5401758" y="2730013"/>
                  <a:pt x="5394398" y="2731478"/>
                </a:cubicBezTo>
                <a:cubicBezTo>
                  <a:pt x="5387037" y="2732942"/>
                  <a:pt x="5379605" y="2733674"/>
                  <a:pt x="5372100" y="2733675"/>
                </a:cubicBezTo>
                <a:lnTo>
                  <a:pt x="114300" y="2733675"/>
                </a:lnTo>
                <a:cubicBezTo>
                  <a:pt x="106795" y="2733674"/>
                  <a:pt x="99362" y="2732942"/>
                  <a:pt x="92001" y="2731478"/>
                </a:cubicBezTo>
                <a:cubicBezTo>
                  <a:pt x="84640" y="2730013"/>
                  <a:pt x="77492" y="2727846"/>
                  <a:pt x="70558" y="2724973"/>
                </a:cubicBezTo>
                <a:cubicBezTo>
                  <a:pt x="63624" y="2722101"/>
                  <a:pt x="57037" y="2718580"/>
                  <a:pt x="50798" y="2714411"/>
                </a:cubicBezTo>
                <a:cubicBezTo>
                  <a:pt x="44558" y="2710241"/>
                  <a:pt x="38784" y="2705503"/>
                  <a:pt x="33477" y="2700196"/>
                </a:cubicBezTo>
                <a:cubicBezTo>
                  <a:pt x="28170" y="2694889"/>
                  <a:pt x="23432" y="2689115"/>
                  <a:pt x="19262" y="2682875"/>
                </a:cubicBezTo>
                <a:cubicBezTo>
                  <a:pt x="15092" y="2676635"/>
                  <a:pt x="11572" y="2670048"/>
                  <a:pt x="8700" y="2663115"/>
                </a:cubicBezTo>
                <a:cubicBezTo>
                  <a:pt x="5827" y="2656181"/>
                  <a:pt x="3659" y="2649034"/>
                  <a:pt x="2195" y="2641673"/>
                </a:cubicBezTo>
                <a:cubicBezTo>
                  <a:pt x="731" y="2634312"/>
                  <a:pt x="0" y="2626880"/>
                  <a:pt x="0" y="26193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7"/>
          <p:cNvSpPr txBox="1"/>
          <p:nvPr/>
        </p:nvSpPr>
        <p:spPr>
          <a:xfrm>
            <a:off x="6786643" y="4102609"/>
            <a:ext cx="4981291" cy="206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Arte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Manejar</a:t>
            </a:r>
            <a:endParaRPr sz="45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4500" dirty="0"/>
          </a:p>
          <a:p>
            <a:pPr marL="0" indent="0" algn="l">
              <a:lnSpc>
                <a:spcPct val="103750"/>
              </a:lnSpc>
              <a:spcBef>
                <a:spcPts val="8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Sumérgete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fascinante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donde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tecnología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encuentra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responsabilidad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personal.</a:t>
            </a:r>
            <a:endParaRPr sz="1200" dirty="0"/>
          </a:p>
          <a:p>
            <a:pPr marL="1016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Descubre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configurar,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proteger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tesoro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70737"/>
            <a:ext cx="8610600" cy="8916925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334500" y="6257925"/>
            <a:ext cx="8610600" cy="1514475"/>
          </a:xfrm>
          <a:custGeom>
            <a:avLst/>
            <a:gdLst/>
            <a:ahLst/>
            <a:cxnLst/>
            <a:rect l="l" t="t" r="r" b="b"/>
            <a:pathLst>
              <a:path w="8610600" h="1514475">
                <a:moveTo>
                  <a:pt x="0" y="1400175"/>
                </a:moveTo>
                <a:lnTo>
                  <a:pt x="0" y="114300"/>
                </a:lnTo>
                <a:cubicBezTo>
                  <a:pt x="0" y="106794"/>
                  <a:pt x="731" y="99361"/>
                  <a:pt x="2195" y="92000"/>
                </a:cubicBezTo>
                <a:cubicBezTo>
                  <a:pt x="3658" y="84639"/>
                  <a:pt x="5826" y="77492"/>
                  <a:pt x="8698" y="70558"/>
                </a:cubicBezTo>
                <a:cubicBezTo>
                  <a:pt x="11570" y="63624"/>
                  <a:pt x="15091" y="57037"/>
                  <a:pt x="19261" y="50798"/>
                </a:cubicBezTo>
                <a:cubicBezTo>
                  <a:pt x="23431" y="44557"/>
                  <a:pt x="28169" y="38784"/>
                  <a:pt x="33477" y="33477"/>
                </a:cubicBezTo>
                <a:cubicBezTo>
                  <a:pt x="38782" y="28170"/>
                  <a:pt x="44556" y="23432"/>
                  <a:pt x="50796" y="19262"/>
                </a:cubicBezTo>
                <a:cubicBezTo>
                  <a:pt x="57036" y="15092"/>
                  <a:pt x="63624" y="11572"/>
                  <a:pt x="70557" y="8700"/>
                </a:cubicBezTo>
                <a:cubicBezTo>
                  <a:pt x="77491" y="5828"/>
                  <a:pt x="84639" y="3660"/>
                  <a:pt x="92000" y="2195"/>
                </a:cubicBezTo>
                <a:cubicBezTo>
                  <a:pt x="99361" y="731"/>
                  <a:pt x="106795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5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3" y="11572"/>
                  <a:pt x="8553559" y="15092"/>
                  <a:pt x="8559800" y="19262"/>
                </a:cubicBezTo>
                <a:cubicBezTo>
                  <a:pt x="8566041" y="23432"/>
                  <a:pt x="8571815" y="28170"/>
                  <a:pt x="8577121" y="33477"/>
                </a:cubicBezTo>
                <a:cubicBezTo>
                  <a:pt x="8582428" y="38784"/>
                  <a:pt x="8587166" y="44557"/>
                  <a:pt x="8591335" y="50798"/>
                </a:cubicBezTo>
                <a:cubicBezTo>
                  <a:pt x="8595505" y="57037"/>
                  <a:pt x="8599026" y="63624"/>
                  <a:pt x="8601897" y="70558"/>
                </a:cubicBezTo>
                <a:cubicBezTo>
                  <a:pt x="8604771" y="77492"/>
                  <a:pt x="8606938" y="84639"/>
                  <a:pt x="8608402" y="92000"/>
                </a:cubicBezTo>
                <a:cubicBezTo>
                  <a:pt x="8609867" y="99361"/>
                  <a:pt x="8610598" y="106794"/>
                  <a:pt x="8610600" y="114300"/>
                </a:cubicBezTo>
                <a:lnTo>
                  <a:pt x="8610600" y="1400175"/>
                </a:lnTo>
                <a:cubicBezTo>
                  <a:pt x="8610598" y="1407680"/>
                  <a:pt x="8609867" y="1415112"/>
                  <a:pt x="8608402" y="1422472"/>
                </a:cubicBezTo>
                <a:cubicBezTo>
                  <a:pt x="8606938" y="1429834"/>
                  <a:pt x="8604771" y="1436981"/>
                  <a:pt x="8601897" y="1443915"/>
                </a:cubicBezTo>
                <a:cubicBezTo>
                  <a:pt x="8599026" y="1450849"/>
                  <a:pt x="8595505" y="1457435"/>
                  <a:pt x="8591335" y="1463675"/>
                </a:cubicBezTo>
                <a:cubicBezTo>
                  <a:pt x="8587166" y="1469916"/>
                  <a:pt x="8582428" y="1475689"/>
                  <a:pt x="8577121" y="1480996"/>
                </a:cubicBezTo>
                <a:cubicBezTo>
                  <a:pt x="8571815" y="1486303"/>
                  <a:pt x="8566041" y="1491041"/>
                  <a:pt x="8559800" y="1495210"/>
                </a:cubicBezTo>
                <a:cubicBezTo>
                  <a:pt x="8553559" y="1499380"/>
                  <a:pt x="8546971" y="1502901"/>
                  <a:pt x="8540038" y="1505774"/>
                </a:cubicBezTo>
                <a:cubicBezTo>
                  <a:pt x="8533104" y="1508645"/>
                  <a:pt x="8525957" y="1510814"/>
                  <a:pt x="8518598" y="1512278"/>
                </a:cubicBezTo>
                <a:cubicBezTo>
                  <a:pt x="8511237" y="1513743"/>
                  <a:pt x="8503805" y="1514475"/>
                  <a:pt x="8496300" y="1514475"/>
                </a:cubicBezTo>
                <a:lnTo>
                  <a:pt x="114300" y="1514475"/>
                </a:lnTo>
                <a:cubicBezTo>
                  <a:pt x="106795" y="1514475"/>
                  <a:pt x="99361" y="1513743"/>
                  <a:pt x="92000" y="1512278"/>
                </a:cubicBezTo>
                <a:cubicBezTo>
                  <a:pt x="84639" y="1510814"/>
                  <a:pt x="77491" y="1508645"/>
                  <a:pt x="70557" y="1505774"/>
                </a:cubicBezTo>
                <a:cubicBezTo>
                  <a:pt x="63624" y="1502902"/>
                  <a:pt x="57036" y="1499380"/>
                  <a:pt x="50796" y="1495210"/>
                </a:cubicBezTo>
                <a:cubicBezTo>
                  <a:pt x="44556" y="1491041"/>
                  <a:pt x="38782" y="1486303"/>
                  <a:pt x="33477" y="1480996"/>
                </a:cubicBezTo>
                <a:cubicBezTo>
                  <a:pt x="28169" y="1475689"/>
                  <a:pt x="23431" y="1469916"/>
                  <a:pt x="19261" y="1463675"/>
                </a:cubicBezTo>
                <a:cubicBezTo>
                  <a:pt x="15091" y="1457435"/>
                  <a:pt x="11570" y="1450849"/>
                  <a:pt x="8698" y="1443915"/>
                </a:cubicBezTo>
                <a:cubicBezTo>
                  <a:pt x="5826" y="1436981"/>
                  <a:pt x="3658" y="1429834"/>
                  <a:pt x="2195" y="1422472"/>
                </a:cubicBezTo>
                <a:cubicBezTo>
                  <a:pt x="731" y="1415112"/>
                  <a:pt x="0" y="1407680"/>
                  <a:pt x="0" y="14001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7"/>
          <p:cNvSpPr txBox="1"/>
          <p:nvPr/>
        </p:nvSpPr>
        <p:spPr>
          <a:xfrm>
            <a:off x="9556648" y="2320655"/>
            <a:ext cx="7736122" cy="5102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Ecosistema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cajas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fuertes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digitales,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propias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características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únicas: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Móviles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ágil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zorro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siempre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listo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rápida.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Convenientes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requieren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precaución.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Escritorio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roble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firme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confiable,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ofreciendo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movilidad.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Hardware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fortaleza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impenetrable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Máxima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tesoros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digitales.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¡Recuerda!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tipo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tiene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sus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fortalezas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debilidades.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elección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depende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tus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necesidades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específicas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y</a:t>
            </a:r>
            <a:endParaRPr sz="1200" dirty="0"/>
          </a:p>
          <a:p>
            <a:pPr marL="13970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tolerancia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riesgo.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5524500" y="6010275"/>
            <a:ext cx="7239000" cy="1314450"/>
          </a:xfrm>
          <a:custGeom>
            <a:avLst/>
            <a:gdLst/>
            <a:ahLst/>
            <a:cxnLst/>
            <a:rect l="l" t="t" r="r" b="b"/>
            <a:pathLst>
              <a:path w="7239000" h="1314450">
                <a:moveTo>
                  <a:pt x="0" y="1200150"/>
                </a:moveTo>
                <a:lnTo>
                  <a:pt x="0" y="114300"/>
                </a:lnTo>
                <a:cubicBezTo>
                  <a:pt x="0" y="106794"/>
                  <a:pt x="731" y="99360"/>
                  <a:pt x="2195" y="92000"/>
                </a:cubicBezTo>
                <a:cubicBezTo>
                  <a:pt x="3659" y="84639"/>
                  <a:pt x="5828" y="77491"/>
                  <a:pt x="8700" y="70558"/>
                </a:cubicBezTo>
                <a:cubicBezTo>
                  <a:pt x="11572" y="63624"/>
                  <a:pt x="15093" y="57037"/>
                  <a:pt x="19262" y="50797"/>
                </a:cubicBezTo>
                <a:cubicBezTo>
                  <a:pt x="23432" y="44556"/>
                  <a:pt x="28170" y="38783"/>
                  <a:pt x="33477" y="33477"/>
                </a:cubicBezTo>
                <a:cubicBezTo>
                  <a:pt x="38784" y="28169"/>
                  <a:pt x="44557" y="23431"/>
                  <a:pt x="50797" y="19262"/>
                </a:cubicBezTo>
                <a:cubicBezTo>
                  <a:pt x="57037" y="15093"/>
                  <a:pt x="63624" y="11572"/>
                  <a:pt x="70558" y="8700"/>
                </a:cubicBezTo>
                <a:cubicBezTo>
                  <a:pt x="77492" y="5828"/>
                  <a:pt x="84639" y="3660"/>
                  <a:pt x="92000" y="2196"/>
                </a:cubicBezTo>
                <a:cubicBezTo>
                  <a:pt x="99361" y="731"/>
                  <a:pt x="106794" y="0"/>
                  <a:pt x="114300" y="0"/>
                </a:cubicBezTo>
                <a:lnTo>
                  <a:pt x="7124700" y="0"/>
                </a:lnTo>
                <a:cubicBezTo>
                  <a:pt x="7132204" y="0"/>
                  <a:pt x="7139636" y="731"/>
                  <a:pt x="7146998" y="2196"/>
                </a:cubicBezTo>
                <a:cubicBezTo>
                  <a:pt x="7154357" y="3660"/>
                  <a:pt x="7161504" y="5828"/>
                  <a:pt x="7168438" y="8700"/>
                </a:cubicBezTo>
                <a:cubicBezTo>
                  <a:pt x="7175371" y="11572"/>
                  <a:pt x="7181959" y="15093"/>
                  <a:pt x="7188200" y="19262"/>
                </a:cubicBezTo>
                <a:cubicBezTo>
                  <a:pt x="7194440" y="23431"/>
                  <a:pt x="7200214" y="28169"/>
                  <a:pt x="7205520" y="33477"/>
                </a:cubicBezTo>
                <a:cubicBezTo>
                  <a:pt x="7210827" y="38783"/>
                  <a:pt x="7215566" y="44556"/>
                  <a:pt x="7219734" y="50797"/>
                </a:cubicBezTo>
                <a:cubicBezTo>
                  <a:pt x="7223905" y="57037"/>
                  <a:pt x="7227426" y="63624"/>
                  <a:pt x="7230298" y="70558"/>
                </a:cubicBezTo>
                <a:cubicBezTo>
                  <a:pt x="7233170" y="77491"/>
                  <a:pt x="7235338" y="84639"/>
                  <a:pt x="7236802" y="92000"/>
                </a:cubicBezTo>
                <a:cubicBezTo>
                  <a:pt x="7238266" y="99360"/>
                  <a:pt x="7238998" y="106794"/>
                  <a:pt x="7239000" y="114300"/>
                </a:cubicBezTo>
                <a:lnTo>
                  <a:pt x="7239000" y="1200150"/>
                </a:lnTo>
                <a:cubicBezTo>
                  <a:pt x="7238998" y="1207655"/>
                  <a:pt x="7238266" y="1215087"/>
                  <a:pt x="7236802" y="1222447"/>
                </a:cubicBezTo>
                <a:cubicBezTo>
                  <a:pt x="7235338" y="1229809"/>
                  <a:pt x="7233170" y="1236956"/>
                  <a:pt x="7230298" y="1243890"/>
                </a:cubicBezTo>
                <a:cubicBezTo>
                  <a:pt x="7227426" y="1250824"/>
                  <a:pt x="7223905" y="1257410"/>
                  <a:pt x="7219734" y="1263650"/>
                </a:cubicBezTo>
                <a:cubicBezTo>
                  <a:pt x="7215566" y="1269891"/>
                  <a:pt x="7210827" y="1275664"/>
                  <a:pt x="7205520" y="1280971"/>
                </a:cubicBezTo>
                <a:cubicBezTo>
                  <a:pt x="7200214" y="1286278"/>
                  <a:pt x="7194440" y="1291016"/>
                  <a:pt x="7188200" y="1295185"/>
                </a:cubicBezTo>
                <a:cubicBezTo>
                  <a:pt x="7181959" y="1299355"/>
                  <a:pt x="7175371" y="1302876"/>
                  <a:pt x="7168438" y="1305748"/>
                </a:cubicBezTo>
                <a:cubicBezTo>
                  <a:pt x="7161504" y="1308620"/>
                  <a:pt x="7154357" y="1310788"/>
                  <a:pt x="7146998" y="1312253"/>
                </a:cubicBezTo>
                <a:cubicBezTo>
                  <a:pt x="7139636" y="1313717"/>
                  <a:pt x="7132204" y="1314450"/>
                  <a:pt x="7124700" y="1314450"/>
                </a:cubicBezTo>
                <a:lnTo>
                  <a:pt x="114300" y="1314450"/>
                </a:lnTo>
                <a:cubicBezTo>
                  <a:pt x="106794" y="1314450"/>
                  <a:pt x="99361" y="1313717"/>
                  <a:pt x="92000" y="1312253"/>
                </a:cubicBezTo>
                <a:cubicBezTo>
                  <a:pt x="84639" y="1310788"/>
                  <a:pt x="77492" y="1308620"/>
                  <a:pt x="70558" y="1305749"/>
                </a:cubicBezTo>
                <a:cubicBezTo>
                  <a:pt x="63624" y="1302877"/>
                  <a:pt x="57037" y="1299355"/>
                  <a:pt x="50797" y="1295185"/>
                </a:cubicBezTo>
                <a:cubicBezTo>
                  <a:pt x="44557" y="1291016"/>
                  <a:pt x="38784" y="1286278"/>
                  <a:pt x="33477" y="1280971"/>
                </a:cubicBezTo>
                <a:cubicBezTo>
                  <a:pt x="28170" y="1275664"/>
                  <a:pt x="23432" y="1269891"/>
                  <a:pt x="19262" y="1263650"/>
                </a:cubicBezTo>
                <a:cubicBezTo>
                  <a:pt x="15093" y="1257410"/>
                  <a:pt x="11572" y="1250824"/>
                  <a:pt x="8700" y="1243890"/>
                </a:cubicBezTo>
                <a:cubicBezTo>
                  <a:pt x="5828" y="1236956"/>
                  <a:pt x="3659" y="1229809"/>
                  <a:pt x="2195" y="1222447"/>
                </a:cubicBezTo>
                <a:cubicBezTo>
                  <a:pt x="731" y="1215087"/>
                  <a:pt x="0" y="1207655"/>
                  <a:pt x="0" y="120015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5"/>
          <p:cNvSpPr txBox="1"/>
          <p:nvPr/>
        </p:nvSpPr>
        <p:spPr>
          <a:xfrm>
            <a:off x="5560298" y="2766958"/>
            <a:ext cx="6124309" cy="10549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Configurando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Primera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Móvil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38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1.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Descarga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aplicación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confiable</a:t>
            </a:r>
            <a:endParaRPr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5618007" y="3993432"/>
            <a:ext cx="211352" cy="880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2.</a:t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3.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4.</a:t>
            </a:r>
            <a:endParaRPr sz="1200" dirty="0"/>
          </a:p>
        </p:txBody>
      </p:sp>
      <p:sp>
        <p:nvSpPr>
          <p:cNvPr id="7" name="TextBox 7"/>
          <p:cNvSpPr txBox="1"/>
          <p:nvPr/>
        </p:nvSpPr>
        <p:spPr>
          <a:xfrm>
            <a:off x="5841577" y="3990460"/>
            <a:ext cx="4708566" cy="892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aplicación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selecciona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'Crear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billetera'</a:t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Anota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cuidadosamente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frase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recuperación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12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24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palabras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Verifica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frase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ingresándola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orden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correcto</a:t>
            </a:r>
            <a:endParaRPr sz="1200" dirty="0"/>
          </a:p>
        </p:txBody>
      </p:sp>
      <p:sp>
        <p:nvSpPr>
          <p:cNvPr id="8" name="TextBox 8"/>
          <p:cNvSpPr txBox="1"/>
          <p:nvPr/>
        </p:nvSpPr>
        <p:spPr>
          <a:xfrm>
            <a:off x="5622138" y="5049714"/>
            <a:ext cx="5990688" cy="1928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5.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Configura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contraseña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fuerte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acceso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rápido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6.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¡Felicidades!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usar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266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¡Advertencia!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Nunca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compartas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frase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recuperación.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llave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maestra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tesoro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Bitcoin.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342900" y="6029325"/>
            <a:ext cx="8610600" cy="1314450"/>
          </a:xfrm>
          <a:custGeom>
            <a:avLst/>
            <a:gdLst/>
            <a:ahLst/>
            <a:cxnLst/>
            <a:rect l="l" t="t" r="r" b="b"/>
            <a:pathLst>
              <a:path w="8610600" h="1314450">
                <a:moveTo>
                  <a:pt x="0" y="1200150"/>
                </a:moveTo>
                <a:lnTo>
                  <a:pt x="0" y="114300"/>
                </a:lnTo>
                <a:cubicBezTo>
                  <a:pt x="0" y="106794"/>
                  <a:pt x="732" y="99361"/>
                  <a:pt x="2196" y="92000"/>
                </a:cubicBezTo>
                <a:cubicBezTo>
                  <a:pt x="3660" y="84639"/>
                  <a:pt x="5828" y="77492"/>
                  <a:pt x="8700" y="70559"/>
                </a:cubicBezTo>
                <a:cubicBezTo>
                  <a:pt x="11572" y="63625"/>
                  <a:pt x="15093" y="57038"/>
                  <a:pt x="19262" y="50798"/>
                </a:cubicBezTo>
                <a:cubicBezTo>
                  <a:pt x="23432" y="44557"/>
                  <a:pt x="28170" y="38784"/>
                  <a:pt x="33477" y="33477"/>
                </a:cubicBezTo>
                <a:cubicBezTo>
                  <a:pt x="38784" y="28170"/>
                  <a:pt x="44558" y="23432"/>
                  <a:pt x="50798" y="19262"/>
                </a:cubicBezTo>
                <a:cubicBezTo>
                  <a:pt x="57038" y="15092"/>
                  <a:pt x="63625" y="11572"/>
                  <a:pt x="70559" y="8700"/>
                </a:cubicBezTo>
                <a:cubicBezTo>
                  <a:pt x="77492" y="5828"/>
                  <a:pt x="84640" y="3660"/>
                  <a:pt x="92001" y="2196"/>
                </a:cubicBezTo>
                <a:cubicBezTo>
                  <a:pt x="99361" y="731"/>
                  <a:pt x="106794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6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4" y="11572"/>
                  <a:pt x="8553560" y="15092"/>
                  <a:pt x="8559802" y="19262"/>
                </a:cubicBezTo>
                <a:cubicBezTo>
                  <a:pt x="8566041" y="23432"/>
                  <a:pt x="8571815" y="28170"/>
                  <a:pt x="8577121" y="33477"/>
                </a:cubicBezTo>
                <a:cubicBezTo>
                  <a:pt x="8582429" y="38784"/>
                  <a:pt x="8587167" y="44557"/>
                  <a:pt x="8591336" y="50798"/>
                </a:cubicBezTo>
                <a:cubicBezTo>
                  <a:pt x="8595506" y="57038"/>
                  <a:pt x="8599026" y="63625"/>
                  <a:pt x="8601899" y="70559"/>
                </a:cubicBezTo>
                <a:cubicBezTo>
                  <a:pt x="8604771" y="77492"/>
                  <a:pt x="8606939" y="84639"/>
                  <a:pt x="8608403" y="92000"/>
                </a:cubicBezTo>
                <a:cubicBezTo>
                  <a:pt x="8609867" y="99361"/>
                  <a:pt x="8610599" y="106794"/>
                  <a:pt x="8610600" y="114300"/>
                </a:cubicBezTo>
                <a:lnTo>
                  <a:pt x="8610600" y="1200150"/>
                </a:lnTo>
                <a:cubicBezTo>
                  <a:pt x="8610599" y="1207655"/>
                  <a:pt x="8609867" y="1215087"/>
                  <a:pt x="8608403" y="1222447"/>
                </a:cubicBezTo>
                <a:cubicBezTo>
                  <a:pt x="8606939" y="1229808"/>
                  <a:pt x="8604771" y="1236955"/>
                  <a:pt x="8601899" y="1243890"/>
                </a:cubicBezTo>
                <a:cubicBezTo>
                  <a:pt x="8599026" y="1250823"/>
                  <a:pt x="8595506" y="1257410"/>
                  <a:pt x="8591336" y="1263651"/>
                </a:cubicBezTo>
                <a:cubicBezTo>
                  <a:pt x="8587167" y="1269891"/>
                  <a:pt x="8582429" y="1275664"/>
                  <a:pt x="8577121" y="1280971"/>
                </a:cubicBezTo>
                <a:cubicBezTo>
                  <a:pt x="8571815" y="1286278"/>
                  <a:pt x="8566041" y="1291017"/>
                  <a:pt x="8559801" y="1295186"/>
                </a:cubicBezTo>
                <a:cubicBezTo>
                  <a:pt x="8553560" y="1299356"/>
                  <a:pt x="8546974" y="1302877"/>
                  <a:pt x="8540040" y="1305749"/>
                </a:cubicBezTo>
                <a:cubicBezTo>
                  <a:pt x="8533106" y="1308620"/>
                  <a:pt x="8525959" y="1310788"/>
                  <a:pt x="8518598" y="1312253"/>
                </a:cubicBezTo>
                <a:cubicBezTo>
                  <a:pt x="8511237" y="1313717"/>
                  <a:pt x="8503805" y="1314449"/>
                  <a:pt x="8496300" y="1314450"/>
                </a:cubicBezTo>
                <a:lnTo>
                  <a:pt x="114300" y="1314450"/>
                </a:lnTo>
                <a:cubicBezTo>
                  <a:pt x="106794" y="1314449"/>
                  <a:pt x="99361" y="1313716"/>
                  <a:pt x="92001" y="1312252"/>
                </a:cubicBezTo>
                <a:cubicBezTo>
                  <a:pt x="84640" y="1310788"/>
                  <a:pt x="77492" y="1308620"/>
                  <a:pt x="70559" y="1305749"/>
                </a:cubicBezTo>
                <a:cubicBezTo>
                  <a:pt x="63625" y="1302877"/>
                  <a:pt x="57038" y="1299356"/>
                  <a:pt x="50798" y="1295186"/>
                </a:cubicBezTo>
                <a:cubicBezTo>
                  <a:pt x="44558" y="1291017"/>
                  <a:pt x="38784" y="1286278"/>
                  <a:pt x="33477" y="1280971"/>
                </a:cubicBezTo>
                <a:cubicBezTo>
                  <a:pt x="28170" y="1275664"/>
                  <a:pt x="23432" y="1269891"/>
                  <a:pt x="19262" y="1263650"/>
                </a:cubicBezTo>
                <a:cubicBezTo>
                  <a:pt x="15093" y="1257410"/>
                  <a:pt x="11572" y="1250823"/>
                  <a:pt x="8700" y="1243890"/>
                </a:cubicBezTo>
                <a:cubicBezTo>
                  <a:pt x="5828" y="1236955"/>
                  <a:pt x="3660" y="1229808"/>
                  <a:pt x="2196" y="1222447"/>
                </a:cubicBezTo>
                <a:cubicBezTo>
                  <a:pt x="732" y="1215087"/>
                  <a:pt x="0" y="1207655"/>
                  <a:pt x="0" y="120015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Picture 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175"/>
            <a:ext cx="8610600" cy="89200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5981" y="2742635"/>
            <a:ext cx="7384859" cy="14542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Baile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Transacciones: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Enviando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Enviar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dirigir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orquesta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38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1.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selecciona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'Enviar'</a:t>
            </a:r>
            <a:endParaRPr sz="1200" dirty="0"/>
          </a:p>
        </p:txBody>
      </p:sp>
      <p:sp>
        <p:nvSpPr>
          <p:cNvPr id="8" name="TextBox 8"/>
          <p:cNvSpPr txBox="1"/>
          <p:nvPr/>
        </p:nvSpPr>
        <p:spPr>
          <a:xfrm>
            <a:off x="631088" y="4361732"/>
            <a:ext cx="204117" cy="182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2.</a:t>
            </a:r>
            <a:endParaRPr sz="1200" dirty="0"/>
          </a:p>
        </p:txBody>
      </p:sp>
      <p:sp>
        <p:nvSpPr>
          <p:cNvPr id="9" name="TextBox 9"/>
          <p:cNvSpPr txBox="1"/>
          <p:nvPr/>
        </p:nvSpPr>
        <p:spPr>
          <a:xfrm>
            <a:off x="856015" y="4363319"/>
            <a:ext cx="4289381" cy="1855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Ingresa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dirección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destinatario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(o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escanea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código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QR)</a:t>
            </a:r>
            <a:endParaRPr sz="1200" dirty="0"/>
          </a:p>
        </p:txBody>
      </p:sp>
      <p:sp>
        <p:nvSpPr>
          <p:cNvPr id="10" name="TextBox 10"/>
          <p:cNvSpPr txBox="1"/>
          <p:nvPr/>
        </p:nvSpPr>
        <p:spPr>
          <a:xfrm>
            <a:off x="626907" y="4713995"/>
            <a:ext cx="6520523" cy="22806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3.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Especifica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cantidad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enviar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4.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Revisa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detalles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cuidadosamente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5.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transacción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762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Consejo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Maestro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Verifica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siempre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dirección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destinatario.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error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podría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enviar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tus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vacío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digital.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9627"/>
            <a:ext cx="8610600" cy="8919146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334500" y="5934075"/>
            <a:ext cx="8610600" cy="1504950"/>
          </a:xfrm>
          <a:custGeom>
            <a:avLst/>
            <a:gdLst/>
            <a:ahLst/>
            <a:cxnLst/>
            <a:rect l="l" t="t" r="r" b="b"/>
            <a:pathLst>
              <a:path w="8610600" h="1504950">
                <a:moveTo>
                  <a:pt x="0" y="1390650"/>
                </a:moveTo>
                <a:lnTo>
                  <a:pt x="0" y="114300"/>
                </a:lnTo>
                <a:cubicBezTo>
                  <a:pt x="0" y="106794"/>
                  <a:pt x="731" y="99361"/>
                  <a:pt x="2195" y="92000"/>
                </a:cubicBezTo>
                <a:cubicBezTo>
                  <a:pt x="3658" y="84639"/>
                  <a:pt x="5826" y="77492"/>
                  <a:pt x="8698" y="70558"/>
                </a:cubicBezTo>
                <a:cubicBezTo>
                  <a:pt x="11570" y="63624"/>
                  <a:pt x="15091" y="57037"/>
                  <a:pt x="19261" y="50797"/>
                </a:cubicBezTo>
                <a:cubicBezTo>
                  <a:pt x="23431" y="44557"/>
                  <a:pt x="28169" y="38784"/>
                  <a:pt x="33477" y="33477"/>
                </a:cubicBezTo>
                <a:cubicBezTo>
                  <a:pt x="38782" y="28170"/>
                  <a:pt x="44556" y="23432"/>
                  <a:pt x="50796" y="19262"/>
                </a:cubicBezTo>
                <a:cubicBezTo>
                  <a:pt x="57036" y="15092"/>
                  <a:pt x="63624" y="11572"/>
                  <a:pt x="70557" y="8700"/>
                </a:cubicBezTo>
                <a:cubicBezTo>
                  <a:pt x="77491" y="5828"/>
                  <a:pt x="84639" y="3660"/>
                  <a:pt x="92000" y="2196"/>
                </a:cubicBezTo>
                <a:cubicBezTo>
                  <a:pt x="99361" y="731"/>
                  <a:pt x="106795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6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3" y="11572"/>
                  <a:pt x="8553559" y="15092"/>
                  <a:pt x="8559800" y="19262"/>
                </a:cubicBezTo>
                <a:cubicBezTo>
                  <a:pt x="8566041" y="23432"/>
                  <a:pt x="8571815" y="28170"/>
                  <a:pt x="8577121" y="33477"/>
                </a:cubicBezTo>
                <a:cubicBezTo>
                  <a:pt x="8582428" y="38784"/>
                  <a:pt x="8587166" y="44557"/>
                  <a:pt x="8591335" y="50797"/>
                </a:cubicBezTo>
                <a:cubicBezTo>
                  <a:pt x="8595505" y="57037"/>
                  <a:pt x="8599026" y="63624"/>
                  <a:pt x="8601897" y="70558"/>
                </a:cubicBezTo>
                <a:cubicBezTo>
                  <a:pt x="8604771" y="77492"/>
                  <a:pt x="8606938" y="84639"/>
                  <a:pt x="8608402" y="92000"/>
                </a:cubicBezTo>
                <a:cubicBezTo>
                  <a:pt x="8609867" y="99361"/>
                  <a:pt x="8610598" y="106794"/>
                  <a:pt x="8610600" y="114300"/>
                </a:cubicBezTo>
                <a:lnTo>
                  <a:pt x="8610600" y="1390650"/>
                </a:lnTo>
                <a:cubicBezTo>
                  <a:pt x="8610598" y="1398155"/>
                  <a:pt x="8609867" y="1405587"/>
                  <a:pt x="8608402" y="1412947"/>
                </a:cubicBezTo>
                <a:cubicBezTo>
                  <a:pt x="8606938" y="1420308"/>
                  <a:pt x="8604771" y="1427455"/>
                  <a:pt x="8601897" y="1434390"/>
                </a:cubicBezTo>
                <a:cubicBezTo>
                  <a:pt x="8599026" y="1441323"/>
                  <a:pt x="8595505" y="1447910"/>
                  <a:pt x="8591335" y="1454151"/>
                </a:cubicBezTo>
                <a:cubicBezTo>
                  <a:pt x="8587166" y="1460391"/>
                  <a:pt x="8582428" y="1466164"/>
                  <a:pt x="8577121" y="1471471"/>
                </a:cubicBezTo>
                <a:cubicBezTo>
                  <a:pt x="8571815" y="1476778"/>
                  <a:pt x="8566041" y="1481517"/>
                  <a:pt x="8559800" y="1485686"/>
                </a:cubicBezTo>
                <a:cubicBezTo>
                  <a:pt x="8553559" y="1489855"/>
                  <a:pt x="8546971" y="1493376"/>
                  <a:pt x="8540038" y="1496248"/>
                </a:cubicBezTo>
                <a:cubicBezTo>
                  <a:pt x="8533104" y="1499120"/>
                  <a:pt x="8525957" y="1501288"/>
                  <a:pt x="8518598" y="1502752"/>
                </a:cubicBezTo>
                <a:cubicBezTo>
                  <a:pt x="8511237" y="1504216"/>
                  <a:pt x="8503805" y="1504949"/>
                  <a:pt x="8496300" y="1504950"/>
                </a:cubicBezTo>
                <a:lnTo>
                  <a:pt x="114300" y="1504950"/>
                </a:lnTo>
                <a:cubicBezTo>
                  <a:pt x="106795" y="1504949"/>
                  <a:pt x="99361" y="1504216"/>
                  <a:pt x="92000" y="1502752"/>
                </a:cubicBezTo>
                <a:cubicBezTo>
                  <a:pt x="84639" y="1501288"/>
                  <a:pt x="77491" y="1499120"/>
                  <a:pt x="70557" y="1496248"/>
                </a:cubicBezTo>
                <a:cubicBezTo>
                  <a:pt x="63624" y="1493376"/>
                  <a:pt x="57036" y="1489855"/>
                  <a:pt x="50796" y="1485686"/>
                </a:cubicBezTo>
                <a:cubicBezTo>
                  <a:pt x="44556" y="1481517"/>
                  <a:pt x="38782" y="1476778"/>
                  <a:pt x="33477" y="1471471"/>
                </a:cubicBezTo>
                <a:cubicBezTo>
                  <a:pt x="28169" y="1466164"/>
                  <a:pt x="23431" y="1460391"/>
                  <a:pt x="19261" y="1454150"/>
                </a:cubicBezTo>
                <a:cubicBezTo>
                  <a:pt x="15091" y="1447910"/>
                  <a:pt x="11570" y="1441323"/>
                  <a:pt x="8698" y="1434390"/>
                </a:cubicBezTo>
                <a:cubicBezTo>
                  <a:pt x="5826" y="1427455"/>
                  <a:pt x="3658" y="1420308"/>
                  <a:pt x="2195" y="1412947"/>
                </a:cubicBezTo>
                <a:cubicBezTo>
                  <a:pt x="731" y="1405587"/>
                  <a:pt x="0" y="1398155"/>
                  <a:pt x="0" y="139065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7"/>
          <p:cNvSpPr txBox="1"/>
          <p:nvPr/>
        </p:nvSpPr>
        <p:spPr>
          <a:xfrm>
            <a:off x="9561657" y="2652185"/>
            <a:ext cx="6034583" cy="8679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Arte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Recibir: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Dirección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Recibir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tener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buzón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único:</a:t>
            </a:r>
            <a:endParaRPr sz="1200" dirty="0"/>
          </a:p>
        </p:txBody>
      </p:sp>
      <p:sp>
        <p:nvSpPr>
          <p:cNvPr id="8" name="TextBox 8"/>
          <p:cNvSpPr txBox="1"/>
          <p:nvPr/>
        </p:nvSpPr>
        <p:spPr>
          <a:xfrm>
            <a:off x="9619900" y="3916407"/>
            <a:ext cx="206905" cy="533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1.</a:t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2.</a:t>
            </a:r>
            <a:endParaRPr sz="1200" dirty="0"/>
          </a:p>
        </p:txBody>
      </p:sp>
      <p:sp>
        <p:nvSpPr>
          <p:cNvPr id="9" name="TextBox 9"/>
          <p:cNvSpPr txBox="1"/>
          <p:nvPr/>
        </p:nvSpPr>
        <p:spPr>
          <a:xfrm>
            <a:off x="9848543" y="3913887"/>
            <a:ext cx="4542749" cy="5379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busca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opción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'Recibir'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'Depositar'</a:t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mostrará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dirección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(una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cadena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letras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números)</a:t>
            </a:r>
            <a:endParaRPr sz="1200" dirty="0"/>
          </a:p>
        </p:txBody>
      </p:sp>
      <p:sp>
        <p:nvSpPr>
          <p:cNvPr id="10" name="TextBox 10"/>
          <p:cNvSpPr txBox="1"/>
          <p:nvPr/>
        </p:nvSpPr>
        <p:spPr>
          <a:xfrm>
            <a:off x="9623882" y="4622192"/>
            <a:ext cx="3072671" cy="1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3.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Comparte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dirección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remitente</a:t>
            </a:r>
            <a:endParaRPr sz="1200" dirty="0"/>
          </a:p>
        </p:txBody>
      </p:sp>
      <p:sp>
        <p:nvSpPr>
          <p:cNvPr id="11" name="TextBox 11"/>
          <p:cNvSpPr txBox="1"/>
          <p:nvPr/>
        </p:nvSpPr>
        <p:spPr>
          <a:xfrm>
            <a:off x="9618507" y="4970508"/>
            <a:ext cx="210868" cy="537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4.</a:t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5.</a:t>
            </a:r>
            <a:endParaRPr sz="1200" dirty="0"/>
          </a:p>
        </p:txBody>
      </p:sp>
      <p:sp>
        <p:nvSpPr>
          <p:cNvPr id="12" name="TextBox 12"/>
          <p:cNvSpPr txBox="1"/>
          <p:nvPr/>
        </p:nvSpPr>
        <p:spPr>
          <a:xfrm>
            <a:off x="9841344" y="4972443"/>
            <a:ext cx="4179190" cy="536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También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mostrar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código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escaneo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fácil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Espera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confirme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endParaRPr sz="1200" dirty="0"/>
          </a:p>
        </p:txBody>
      </p:sp>
      <p:sp>
        <p:nvSpPr>
          <p:cNvPr id="13" name="TextBox 13"/>
          <p:cNvSpPr txBox="1"/>
          <p:nvPr/>
        </p:nvSpPr>
        <p:spPr>
          <a:xfrm>
            <a:off x="9713361" y="6231525"/>
            <a:ext cx="7525419" cy="8619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Dato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Curioso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dirección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única,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huella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digital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digital.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Puedes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generar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nuevas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direcciones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cada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transacción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aumentar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privacidad.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5650992" y="1962912"/>
            <a:ext cx="7138415" cy="2932176"/>
          </a:xfrm>
          <a:custGeom>
            <a:avLst/>
            <a:gdLst/>
            <a:ahLst/>
            <a:cxnLst/>
            <a:rect l="l" t="t" r="r" b="b"/>
            <a:pathLst>
              <a:path w="7138415" h="2932176">
                <a:moveTo>
                  <a:pt x="0" y="0"/>
                </a:moveTo>
                <a:lnTo>
                  <a:pt x="7138415" y="0"/>
                </a:lnTo>
                <a:lnTo>
                  <a:pt x="7138415" y="2932176"/>
                </a:lnTo>
                <a:lnTo>
                  <a:pt x="0" y="2932176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5681662" y="19859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5"/>
                  <a:pt x="701" y="95221"/>
                  <a:pt x="2104" y="88167"/>
                </a:cubicBezTo>
                <a:cubicBezTo>
                  <a:pt x="3507" y="81113"/>
                  <a:pt x="5584" y="74263"/>
                  <a:pt x="8337" y="67618"/>
                </a:cubicBezTo>
                <a:cubicBezTo>
                  <a:pt x="11090" y="60974"/>
                  <a:pt x="14464" y="54661"/>
                  <a:pt x="18460" y="48681"/>
                </a:cubicBezTo>
                <a:cubicBezTo>
                  <a:pt x="22455" y="42701"/>
                  <a:pt x="26996" y="37168"/>
                  <a:pt x="32082" y="32082"/>
                </a:cubicBezTo>
                <a:cubicBezTo>
                  <a:pt x="37167" y="26996"/>
                  <a:pt x="42700" y="22455"/>
                  <a:pt x="48681" y="18460"/>
                </a:cubicBezTo>
                <a:cubicBezTo>
                  <a:pt x="54661" y="14464"/>
                  <a:pt x="60973" y="11090"/>
                  <a:pt x="67618" y="8337"/>
                </a:cubicBezTo>
                <a:cubicBezTo>
                  <a:pt x="74263" y="5585"/>
                  <a:pt x="81112" y="3507"/>
                  <a:pt x="88167" y="2104"/>
                </a:cubicBezTo>
                <a:cubicBezTo>
                  <a:pt x="95222" y="701"/>
                  <a:pt x="102345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3" y="701"/>
                  <a:pt x="6988906" y="2104"/>
                </a:cubicBezTo>
                <a:cubicBezTo>
                  <a:pt x="6995960" y="3507"/>
                  <a:pt x="7002808" y="5585"/>
                  <a:pt x="7009453" y="8338"/>
                </a:cubicBezTo>
                <a:cubicBezTo>
                  <a:pt x="7016099" y="11090"/>
                  <a:pt x="7022411" y="14464"/>
                  <a:pt x="7028391" y="18460"/>
                </a:cubicBezTo>
                <a:cubicBezTo>
                  <a:pt x="7034372" y="22455"/>
                  <a:pt x="7039905" y="26996"/>
                  <a:pt x="7044991" y="32082"/>
                </a:cubicBezTo>
                <a:cubicBezTo>
                  <a:pt x="7050076" y="37168"/>
                  <a:pt x="7054617" y="42701"/>
                  <a:pt x="7058613" y="48681"/>
                </a:cubicBezTo>
                <a:cubicBezTo>
                  <a:pt x="7062608" y="54661"/>
                  <a:pt x="7065982" y="60974"/>
                  <a:pt x="7068736" y="67618"/>
                </a:cubicBezTo>
                <a:cubicBezTo>
                  <a:pt x="7071487" y="74263"/>
                  <a:pt x="7073566" y="81113"/>
                  <a:pt x="7074970" y="88167"/>
                </a:cubicBezTo>
                <a:cubicBezTo>
                  <a:pt x="7076372" y="95221"/>
                  <a:pt x="7077073" y="102345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2"/>
                  <a:pt x="7074970" y="2778856"/>
                </a:cubicBezTo>
                <a:cubicBezTo>
                  <a:pt x="7073566" y="2785910"/>
                  <a:pt x="7071487" y="2792760"/>
                  <a:pt x="7068736" y="2799405"/>
                </a:cubicBezTo>
                <a:cubicBezTo>
                  <a:pt x="7065982" y="2806049"/>
                  <a:pt x="7062608" y="2812362"/>
                  <a:pt x="7058613" y="2818342"/>
                </a:cubicBezTo>
                <a:cubicBezTo>
                  <a:pt x="7054617" y="2824322"/>
                  <a:pt x="7050076" y="2829856"/>
                  <a:pt x="7044991" y="2834941"/>
                </a:cubicBezTo>
                <a:cubicBezTo>
                  <a:pt x="7039905" y="2840027"/>
                  <a:pt x="7034372" y="2844567"/>
                  <a:pt x="7028391" y="2848563"/>
                </a:cubicBezTo>
                <a:cubicBezTo>
                  <a:pt x="7022411" y="2852559"/>
                  <a:pt x="7016099" y="2855933"/>
                  <a:pt x="7009453" y="2858686"/>
                </a:cubicBezTo>
                <a:cubicBezTo>
                  <a:pt x="7002808" y="2861438"/>
                  <a:pt x="6995960" y="2863516"/>
                  <a:pt x="6988906" y="2864919"/>
                </a:cubicBezTo>
                <a:cubicBezTo>
                  <a:pt x="6981853" y="2866322"/>
                  <a:pt x="6974729" y="2867024"/>
                  <a:pt x="6967537" y="2867025"/>
                </a:cubicBezTo>
                <a:lnTo>
                  <a:pt x="109537" y="2867025"/>
                </a:lnTo>
                <a:cubicBezTo>
                  <a:pt x="102345" y="2867024"/>
                  <a:pt x="95222" y="2866322"/>
                  <a:pt x="88167" y="2864919"/>
                </a:cubicBezTo>
                <a:cubicBezTo>
                  <a:pt x="81112" y="2863516"/>
                  <a:pt x="74263" y="2861438"/>
                  <a:pt x="67618" y="2858686"/>
                </a:cubicBezTo>
                <a:cubicBezTo>
                  <a:pt x="60973" y="2855933"/>
                  <a:pt x="54661" y="2852559"/>
                  <a:pt x="48680" y="2848564"/>
                </a:cubicBezTo>
                <a:cubicBezTo>
                  <a:pt x="42700" y="2844567"/>
                  <a:pt x="37167" y="2840027"/>
                  <a:pt x="32082" y="2834941"/>
                </a:cubicBezTo>
                <a:cubicBezTo>
                  <a:pt x="26996" y="2829856"/>
                  <a:pt x="22455" y="2824322"/>
                  <a:pt x="18460" y="2818342"/>
                </a:cubicBezTo>
                <a:cubicBezTo>
                  <a:pt x="14464" y="2812362"/>
                  <a:pt x="11090" y="2806049"/>
                  <a:pt x="8337" y="2799405"/>
                </a:cubicBezTo>
                <a:cubicBezTo>
                  <a:pt x="5584" y="2792760"/>
                  <a:pt x="3507" y="2785910"/>
                  <a:pt x="2104" y="2778856"/>
                </a:cubicBezTo>
                <a:cubicBezTo>
                  <a:pt x="701" y="2771802"/>
                  <a:pt x="0" y="2764679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5681662" y="19859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5"/>
                  <a:pt x="701" y="95221"/>
                  <a:pt x="2104" y="88167"/>
                </a:cubicBezTo>
                <a:cubicBezTo>
                  <a:pt x="3507" y="81113"/>
                  <a:pt x="5584" y="74263"/>
                  <a:pt x="8337" y="67618"/>
                </a:cubicBezTo>
                <a:cubicBezTo>
                  <a:pt x="11090" y="60974"/>
                  <a:pt x="14464" y="54661"/>
                  <a:pt x="18460" y="48681"/>
                </a:cubicBezTo>
                <a:cubicBezTo>
                  <a:pt x="22455" y="42701"/>
                  <a:pt x="26996" y="37168"/>
                  <a:pt x="32082" y="32082"/>
                </a:cubicBezTo>
                <a:cubicBezTo>
                  <a:pt x="37167" y="26996"/>
                  <a:pt x="42700" y="22455"/>
                  <a:pt x="48681" y="18460"/>
                </a:cubicBezTo>
                <a:cubicBezTo>
                  <a:pt x="54661" y="14464"/>
                  <a:pt x="60973" y="11090"/>
                  <a:pt x="67618" y="8337"/>
                </a:cubicBezTo>
                <a:cubicBezTo>
                  <a:pt x="74263" y="5585"/>
                  <a:pt x="81112" y="3507"/>
                  <a:pt x="88167" y="2104"/>
                </a:cubicBezTo>
                <a:cubicBezTo>
                  <a:pt x="95222" y="701"/>
                  <a:pt x="102345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3" y="701"/>
                  <a:pt x="6988906" y="2104"/>
                </a:cubicBezTo>
                <a:cubicBezTo>
                  <a:pt x="6995960" y="3507"/>
                  <a:pt x="7002808" y="5585"/>
                  <a:pt x="7009453" y="8338"/>
                </a:cubicBezTo>
                <a:cubicBezTo>
                  <a:pt x="7016099" y="11090"/>
                  <a:pt x="7022411" y="14464"/>
                  <a:pt x="7028391" y="18460"/>
                </a:cubicBezTo>
                <a:cubicBezTo>
                  <a:pt x="7034372" y="22455"/>
                  <a:pt x="7039905" y="26996"/>
                  <a:pt x="7044991" y="32082"/>
                </a:cubicBezTo>
                <a:cubicBezTo>
                  <a:pt x="7050076" y="37168"/>
                  <a:pt x="7054617" y="42701"/>
                  <a:pt x="7058613" y="48681"/>
                </a:cubicBezTo>
                <a:cubicBezTo>
                  <a:pt x="7062608" y="54661"/>
                  <a:pt x="7065982" y="60974"/>
                  <a:pt x="7068736" y="67618"/>
                </a:cubicBezTo>
                <a:cubicBezTo>
                  <a:pt x="7071487" y="74263"/>
                  <a:pt x="7073566" y="81113"/>
                  <a:pt x="7074970" y="88167"/>
                </a:cubicBezTo>
                <a:cubicBezTo>
                  <a:pt x="7076372" y="95221"/>
                  <a:pt x="7077073" y="102345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2"/>
                  <a:pt x="7074970" y="2778856"/>
                </a:cubicBezTo>
                <a:cubicBezTo>
                  <a:pt x="7073566" y="2785910"/>
                  <a:pt x="7071487" y="2792760"/>
                  <a:pt x="7068736" y="2799405"/>
                </a:cubicBezTo>
                <a:cubicBezTo>
                  <a:pt x="7065982" y="2806049"/>
                  <a:pt x="7062608" y="2812362"/>
                  <a:pt x="7058613" y="2818342"/>
                </a:cubicBezTo>
                <a:cubicBezTo>
                  <a:pt x="7054617" y="2824322"/>
                  <a:pt x="7050076" y="2829856"/>
                  <a:pt x="7044991" y="2834941"/>
                </a:cubicBezTo>
                <a:cubicBezTo>
                  <a:pt x="7039905" y="2840027"/>
                  <a:pt x="7034372" y="2844567"/>
                  <a:pt x="7028391" y="2848563"/>
                </a:cubicBezTo>
                <a:cubicBezTo>
                  <a:pt x="7022411" y="2852559"/>
                  <a:pt x="7016099" y="2855933"/>
                  <a:pt x="7009453" y="2858686"/>
                </a:cubicBezTo>
                <a:cubicBezTo>
                  <a:pt x="7002808" y="2861438"/>
                  <a:pt x="6995960" y="2863516"/>
                  <a:pt x="6988906" y="2864919"/>
                </a:cubicBezTo>
                <a:cubicBezTo>
                  <a:pt x="6981853" y="2866322"/>
                  <a:pt x="6974729" y="2867024"/>
                  <a:pt x="6967537" y="2867025"/>
                </a:cubicBezTo>
                <a:lnTo>
                  <a:pt x="109537" y="2867025"/>
                </a:lnTo>
                <a:cubicBezTo>
                  <a:pt x="102345" y="2867024"/>
                  <a:pt x="95222" y="2866322"/>
                  <a:pt x="88167" y="2864919"/>
                </a:cubicBezTo>
                <a:cubicBezTo>
                  <a:pt x="81112" y="2863516"/>
                  <a:pt x="74263" y="2861438"/>
                  <a:pt x="67618" y="2858686"/>
                </a:cubicBezTo>
                <a:cubicBezTo>
                  <a:pt x="60973" y="2855933"/>
                  <a:pt x="54661" y="2852559"/>
                  <a:pt x="48680" y="2848564"/>
                </a:cubicBezTo>
                <a:cubicBezTo>
                  <a:pt x="42700" y="2844567"/>
                  <a:pt x="37167" y="2840027"/>
                  <a:pt x="32082" y="2834941"/>
                </a:cubicBezTo>
                <a:cubicBezTo>
                  <a:pt x="26996" y="2829856"/>
                  <a:pt x="22455" y="2824322"/>
                  <a:pt x="18460" y="2818342"/>
                </a:cubicBezTo>
                <a:cubicBezTo>
                  <a:pt x="14464" y="2812362"/>
                  <a:pt x="11090" y="2806049"/>
                  <a:pt x="8337" y="2799405"/>
                </a:cubicBezTo>
                <a:cubicBezTo>
                  <a:pt x="5584" y="2792760"/>
                  <a:pt x="3507" y="2785910"/>
                  <a:pt x="2104" y="2778856"/>
                </a:cubicBezTo>
                <a:cubicBezTo>
                  <a:pt x="701" y="2771802"/>
                  <a:pt x="0" y="2764679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5650992" y="5297424"/>
            <a:ext cx="7138415" cy="2932176"/>
          </a:xfrm>
          <a:custGeom>
            <a:avLst/>
            <a:gdLst/>
            <a:ahLst/>
            <a:cxnLst/>
            <a:rect l="l" t="t" r="r" b="b"/>
            <a:pathLst>
              <a:path w="7138415" h="2932176">
                <a:moveTo>
                  <a:pt x="0" y="0"/>
                </a:moveTo>
                <a:lnTo>
                  <a:pt x="7138415" y="0"/>
                </a:lnTo>
                <a:lnTo>
                  <a:pt x="7138415" y="2932176"/>
                </a:lnTo>
                <a:lnTo>
                  <a:pt x="0" y="2932176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5681662" y="53197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1"/>
                  <a:pt x="2104" y="88167"/>
                </a:cubicBezTo>
                <a:cubicBezTo>
                  <a:pt x="3507" y="81112"/>
                  <a:pt x="5584" y="74263"/>
                  <a:pt x="8337" y="67618"/>
                </a:cubicBezTo>
                <a:cubicBezTo>
                  <a:pt x="11090" y="60973"/>
                  <a:pt x="14464" y="54661"/>
                  <a:pt x="18460" y="48680"/>
                </a:cubicBezTo>
                <a:cubicBezTo>
                  <a:pt x="22455" y="42700"/>
                  <a:pt x="26996" y="37167"/>
                  <a:pt x="32082" y="32082"/>
                </a:cubicBezTo>
                <a:cubicBezTo>
                  <a:pt x="37167" y="26997"/>
                  <a:pt x="42700" y="22455"/>
                  <a:pt x="48681" y="18460"/>
                </a:cubicBezTo>
                <a:cubicBezTo>
                  <a:pt x="54661" y="14464"/>
                  <a:pt x="60973" y="11090"/>
                  <a:pt x="67618" y="8337"/>
                </a:cubicBezTo>
                <a:cubicBezTo>
                  <a:pt x="74263" y="5585"/>
                  <a:pt x="81112" y="3507"/>
                  <a:pt x="88167" y="2104"/>
                </a:cubicBezTo>
                <a:cubicBezTo>
                  <a:pt x="95222" y="701"/>
                  <a:pt x="102345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3" y="701"/>
                  <a:pt x="6988906" y="2104"/>
                </a:cubicBezTo>
                <a:cubicBezTo>
                  <a:pt x="6995960" y="3507"/>
                  <a:pt x="7002808" y="5585"/>
                  <a:pt x="7009453" y="8337"/>
                </a:cubicBezTo>
                <a:cubicBezTo>
                  <a:pt x="7016099" y="11090"/>
                  <a:pt x="7022411" y="14465"/>
                  <a:pt x="7028391" y="18460"/>
                </a:cubicBezTo>
                <a:cubicBezTo>
                  <a:pt x="7034372" y="22455"/>
                  <a:pt x="7039905" y="26997"/>
                  <a:pt x="7044991" y="32082"/>
                </a:cubicBezTo>
                <a:cubicBezTo>
                  <a:pt x="7050076" y="37167"/>
                  <a:pt x="7054617" y="42700"/>
                  <a:pt x="7058613" y="48680"/>
                </a:cubicBezTo>
                <a:cubicBezTo>
                  <a:pt x="7062608" y="54661"/>
                  <a:pt x="7065982" y="60973"/>
                  <a:pt x="7068736" y="67618"/>
                </a:cubicBezTo>
                <a:cubicBezTo>
                  <a:pt x="7071487" y="74263"/>
                  <a:pt x="7073566" y="81112"/>
                  <a:pt x="7074970" y="88167"/>
                </a:cubicBezTo>
                <a:cubicBezTo>
                  <a:pt x="7076372" y="95221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3"/>
                  <a:pt x="7074970" y="2778856"/>
                </a:cubicBezTo>
                <a:cubicBezTo>
                  <a:pt x="7073566" y="2785910"/>
                  <a:pt x="7071487" y="2792759"/>
                  <a:pt x="7068736" y="2799404"/>
                </a:cubicBezTo>
                <a:cubicBezTo>
                  <a:pt x="7065982" y="2806049"/>
                  <a:pt x="7062608" y="2812361"/>
                  <a:pt x="7058613" y="2818342"/>
                </a:cubicBezTo>
                <a:cubicBezTo>
                  <a:pt x="7054617" y="2824323"/>
                  <a:pt x="7050076" y="2829856"/>
                  <a:pt x="7044991" y="2834941"/>
                </a:cubicBezTo>
                <a:cubicBezTo>
                  <a:pt x="7039905" y="2840027"/>
                  <a:pt x="7034372" y="2844567"/>
                  <a:pt x="7028391" y="2848563"/>
                </a:cubicBezTo>
                <a:cubicBezTo>
                  <a:pt x="7022411" y="2852559"/>
                  <a:pt x="7016099" y="2855933"/>
                  <a:pt x="7009453" y="2858686"/>
                </a:cubicBezTo>
                <a:cubicBezTo>
                  <a:pt x="7002808" y="2861437"/>
                  <a:pt x="6995960" y="2863516"/>
                  <a:pt x="6988906" y="2864919"/>
                </a:cubicBezTo>
                <a:cubicBezTo>
                  <a:pt x="6981853" y="2866322"/>
                  <a:pt x="6974729" y="2867024"/>
                  <a:pt x="6967537" y="2867025"/>
                </a:cubicBezTo>
                <a:lnTo>
                  <a:pt x="109537" y="2867025"/>
                </a:lnTo>
                <a:cubicBezTo>
                  <a:pt x="102345" y="2867024"/>
                  <a:pt x="95222" y="2866322"/>
                  <a:pt x="88167" y="2864919"/>
                </a:cubicBezTo>
                <a:cubicBezTo>
                  <a:pt x="81112" y="2863516"/>
                  <a:pt x="74263" y="2861438"/>
                  <a:pt x="67618" y="2858686"/>
                </a:cubicBezTo>
                <a:cubicBezTo>
                  <a:pt x="60973" y="2855934"/>
                  <a:pt x="54661" y="2852559"/>
                  <a:pt x="48680" y="2848563"/>
                </a:cubicBezTo>
                <a:cubicBezTo>
                  <a:pt x="42700" y="2844567"/>
                  <a:pt x="37167" y="2840027"/>
                  <a:pt x="32082" y="2834941"/>
                </a:cubicBezTo>
                <a:cubicBezTo>
                  <a:pt x="26996" y="2829856"/>
                  <a:pt x="22455" y="2824323"/>
                  <a:pt x="18460" y="2818342"/>
                </a:cubicBezTo>
                <a:cubicBezTo>
                  <a:pt x="14464" y="2812361"/>
                  <a:pt x="11090" y="2806049"/>
                  <a:pt x="8337" y="2799404"/>
                </a:cubicBezTo>
                <a:cubicBezTo>
                  <a:pt x="5584" y="2792759"/>
                  <a:pt x="3507" y="2785910"/>
                  <a:pt x="2104" y="2778856"/>
                </a:cubicBezTo>
                <a:cubicBezTo>
                  <a:pt x="701" y="2771803"/>
                  <a:pt x="0" y="2764679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5681662" y="53197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1"/>
                  <a:pt x="2104" y="88167"/>
                </a:cubicBezTo>
                <a:cubicBezTo>
                  <a:pt x="3507" y="81112"/>
                  <a:pt x="5584" y="74263"/>
                  <a:pt x="8337" y="67618"/>
                </a:cubicBezTo>
                <a:cubicBezTo>
                  <a:pt x="11090" y="60973"/>
                  <a:pt x="14464" y="54661"/>
                  <a:pt x="18460" y="48680"/>
                </a:cubicBezTo>
                <a:cubicBezTo>
                  <a:pt x="22455" y="42700"/>
                  <a:pt x="26996" y="37167"/>
                  <a:pt x="32082" y="32082"/>
                </a:cubicBezTo>
                <a:cubicBezTo>
                  <a:pt x="37167" y="26997"/>
                  <a:pt x="42700" y="22455"/>
                  <a:pt x="48681" y="18460"/>
                </a:cubicBezTo>
                <a:cubicBezTo>
                  <a:pt x="54661" y="14464"/>
                  <a:pt x="60973" y="11090"/>
                  <a:pt x="67618" y="8337"/>
                </a:cubicBezTo>
                <a:cubicBezTo>
                  <a:pt x="74263" y="5585"/>
                  <a:pt x="81112" y="3507"/>
                  <a:pt x="88167" y="2104"/>
                </a:cubicBezTo>
                <a:cubicBezTo>
                  <a:pt x="95222" y="701"/>
                  <a:pt x="102345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3" y="701"/>
                  <a:pt x="6988906" y="2104"/>
                </a:cubicBezTo>
                <a:cubicBezTo>
                  <a:pt x="6995960" y="3507"/>
                  <a:pt x="7002808" y="5585"/>
                  <a:pt x="7009453" y="8337"/>
                </a:cubicBezTo>
                <a:cubicBezTo>
                  <a:pt x="7016099" y="11090"/>
                  <a:pt x="7022411" y="14465"/>
                  <a:pt x="7028391" y="18460"/>
                </a:cubicBezTo>
                <a:cubicBezTo>
                  <a:pt x="7034372" y="22455"/>
                  <a:pt x="7039905" y="26997"/>
                  <a:pt x="7044991" y="32082"/>
                </a:cubicBezTo>
                <a:cubicBezTo>
                  <a:pt x="7050076" y="37167"/>
                  <a:pt x="7054617" y="42700"/>
                  <a:pt x="7058613" y="48680"/>
                </a:cubicBezTo>
                <a:cubicBezTo>
                  <a:pt x="7062608" y="54661"/>
                  <a:pt x="7065982" y="60973"/>
                  <a:pt x="7068736" y="67618"/>
                </a:cubicBezTo>
                <a:cubicBezTo>
                  <a:pt x="7071487" y="74263"/>
                  <a:pt x="7073566" y="81112"/>
                  <a:pt x="7074970" y="88167"/>
                </a:cubicBezTo>
                <a:cubicBezTo>
                  <a:pt x="7076372" y="95221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3"/>
                  <a:pt x="7074970" y="2778856"/>
                </a:cubicBezTo>
                <a:cubicBezTo>
                  <a:pt x="7073566" y="2785910"/>
                  <a:pt x="7071487" y="2792759"/>
                  <a:pt x="7068736" y="2799404"/>
                </a:cubicBezTo>
                <a:cubicBezTo>
                  <a:pt x="7065982" y="2806049"/>
                  <a:pt x="7062608" y="2812361"/>
                  <a:pt x="7058613" y="2818342"/>
                </a:cubicBezTo>
                <a:cubicBezTo>
                  <a:pt x="7054617" y="2824323"/>
                  <a:pt x="7050076" y="2829856"/>
                  <a:pt x="7044991" y="2834941"/>
                </a:cubicBezTo>
                <a:cubicBezTo>
                  <a:pt x="7039905" y="2840027"/>
                  <a:pt x="7034372" y="2844567"/>
                  <a:pt x="7028391" y="2848563"/>
                </a:cubicBezTo>
                <a:cubicBezTo>
                  <a:pt x="7022411" y="2852559"/>
                  <a:pt x="7016099" y="2855933"/>
                  <a:pt x="7009453" y="2858686"/>
                </a:cubicBezTo>
                <a:cubicBezTo>
                  <a:pt x="7002808" y="2861437"/>
                  <a:pt x="6995960" y="2863516"/>
                  <a:pt x="6988906" y="2864919"/>
                </a:cubicBezTo>
                <a:cubicBezTo>
                  <a:pt x="6981853" y="2866322"/>
                  <a:pt x="6974729" y="2867024"/>
                  <a:pt x="6967537" y="2867025"/>
                </a:cubicBezTo>
                <a:lnTo>
                  <a:pt x="109537" y="2867025"/>
                </a:lnTo>
                <a:cubicBezTo>
                  <a:pt x="102345" y="2867024"/>
                  <a:pt x="95222" y="2866322"/>
                  <a:pt x="88167" y="2864919"/>
                </a:cubicBezTo>
                <a:cubicBezTo>
                  <a:pt x="81112" y="2863516"/>
                  <a:pt x="74263" y="2861438"/>
                  <a:pt x="67618" y="2858686"/>
                </a:cubicBezTo>
                <a:cubicBezTo>
                  <a:pt x="60973" y="2855934"/>
                  <a:pt x="54661" y="2852559"/>
                  <a:pt x="48680" y="2848563"/>
                </a:cubicBezTo>
                <a:cubicBezTo>
                  <a:pt x="42700" y="2844567"/>
                  <a:pt x="37167" y="2840027"/>
                  <a:pt x="32082" y="2834941"/>
                </a:cubicBezTo>
                <a:cubicBezTo>
                  <a:pt x="26996" y="2829856"/>
                  <a:pt x="22455" y="2824323"/>
                  <a:pt x="18460" y="2818342"/>
                </a:cubicBezTo>
                <a:cubicBezTo>
                  <a:pt x="14464" y="2812361"/>
                  <a:pt x="11090" y="2806049"/>
                  <a:pt x="8337" y="2799404"/>
                </a:cubicBezTo>
                <a:cubicBezTo>
                  <a:pt x="5584" y="2792759"/>
                  <a:pt x="3507" y="2785910"/>
                  <a:pt x="2104" y="2778856"/>
                </a:cubicBezTo>
                <a:cubicBezTo>
                  <a:pt x="701" y="2771803"/>
                  <a:pt x="0" y="2764679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0">
            <a:extLst>
              <a:ext uri="{FF2B5EF4-FFF2-40B4-BE49-F238E27FC236}"/>
            </a:extLst>
          </p:cNvPr>
          <p:cNvSpPr/>
          <p:nvPr/>
        </p:nvSpPr>
        <p:spPr>
          <a:xfrm>
            <a:off x="5650992" y="8631936"/>
            <a:ext cx="7138415" cy="2929128"/>
          </a:xfrm>
          <a:custGeom>
            <a:avLst/>
            <a:gdLst/>
            <a:ahLst/>
            <a:cxnLst/>
            <a:rect l="l" t="t" r="r" b="b"/>
            <a:pathLst>
              <a:path w="7138415" h="2929128">
                <a:moveTo>
                  <a:pt x="0" y="0"/>
                </a:moveTo>
                <a:lnTo>
                  <a:pt x="7138415" y="0"/>
                </a:lnTo>
                <a:lnTo>
                  <a:pt x="7138415" y="2929128"/>
                </a:lnTo>
                <a:lnTo>
                  <a:pt x="0" y="2929128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1">
            <a:extLst>
              <a:ext uri="{FF2B5EF4-FFF2-40B4-BE49-F238E27FC236}"/>
            </a:extLst>
          </p:cNvPr>
          <p:cNvSpPr/>
          <p:nvPr/>
        </p:nvSpPr>
        <p:spPr>
          <a:xfrm>
            <a:off x="5681662" y="86534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1"/>
                  <a:pt x="2104" y="88167"/>
                </a:cubicBezTo>
                <a:cubicBezTo>
                  <a:pt x="3507" y="81112"/>
                  <a:pt x="5584" y="74262"/>
                  <a:pt x="8337" y="67617"/>
                </a:cubicBezTo>
                <a:cubicBezTo>
                  <a:pt x="11090" y="60973"/>
                  <a:pt x="14464" y="54660"/>
                  <a:pt x="18460" y="48679"/>
                </a:cubicBezTo>
                <a:cubicBezTo>
                  <a:pt x="22455" y="42700"/>
                  <a:pt x="26996" y="37167"/>
                  <a:pt x="32082" y="32082"/>
                </a:cubicBezTo>
                <a:cubicBezTo>
                  <a:pt x="37167" y="26996"/>
                  <a:pt x="42700" y="22455"/>
                  <a:pt x="48681" y="18460"/>
                </a:cubicBezTo>
                <a:cubicBezTo>
                  <a:pt x="54661" y="14464"/>
                  <a:pt x="60973" y="11090"/>
                  <a:pt x="67618" y="8337"/>
                </a:cubicBezTo>
                <a:cubicBezTo>
                  <a:pt x="74263" y="5584"/>
                  <a:pt x="81112" y="3507"/>
                  <a:pt x="88167" y="2104"/>
                </a:cubicBezTo>
                <a:cubicBezTo>
                  <a:pt x="95222" y="701"/>
                  <a:pt x="102345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3" y="701"/>
                  <a:pt x="6988906" y="2104"/>
                </a:cubicBezTo>
                <a:cubicBezTo>
                  <a:pt x="6995960" y="3507"/>
                  <a:pt x="7002808" y="5584"/>
                  <a:pt x="7009453" y="8337"/>
                </a:cubicBezTo>
                <a:cubicBezTo>
                  <a:pt x="7016099" y="11090"/>
                  <a:pt x="7022411" y="14464"/>
                  <a:pt x="7028391" y="18460"/>
                </a:cubicBezTo>
                <a:cubicBezTo>
                  <a:pt x="7034372" y="22455"/>
                  <a:pt x="7039905" y="26996"/>
                  <a:pt x="7044991" y="32082"/>
                </a:cubicBezTo>
                <a:cubicBezTo>
                  <a:pt x="7050076" y="37167"/>
                  <a:pt x="7054617" y="42700"/>
                  <a:pt x="7058613" y="48680"/>
                </a:cubicBezTo>
                <a:cubicBezTo>
                  <a:pt x="7062608" y="54660"/>
                  <a:pt x="7065982" y="60973"/>
                  <a:pt x="7068736" y="67617"/>
                </a:cubicBezTo>
                <a:cubicBezTo>
                  <a:pt x="7071487" y="74262"/>
                  <a:pt x="7073566" y="81112"/>
                  <a:pt x="7074970" y="88167"/>
                </a:cubicBezTo>
                <a:cubicBezTo>
                  <a:pt x="7076372" y="95221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1"/>
                  <a:pt x="7074970" y="2778856"/>
                </a:cubicBezTo>
                <a:cubicBezTo>
                  <a:pt x="7073566" y="2785910"/>
                  <a:pt x="7071487" y="2792759"/>
                  <a:pt x="7068736" y="2799404"/>
                </a:cubicBezTo>
                <a:cubicBezTo>
                  <a:pt x="7065982" y="2806049"/>
                  <a:pt x="7062608" y="2812361"/>
                  <a:pt x="7058613" y="2818341"/>
                </a:cubicBezTo>
                <a:cubicBezTo>
                  <a:pt x="7054617" y="2824322"/>
                  <a:pt x="7050076" y="2829855"/>
                  <a:pt x="7044991" y="2834941"/>
                </a:cubicBezTo>
                <a:cubicBezTo>
                  <a:pt x="7039905" y="2840028"/>
                  <a:pt x="7034372" y="2844568"/>
                  <a:pt x="7028391" y="2848563"/>
                </a:cubicBezTo>
                <a:cubicBezTo>
                  <a:pt x="7022411" y="2852559"/>
                  <a:pt x="7016099" y="2855934"/>
                  <a:pt x="7009453" y="2858686"/>
                </a:cubicBezTo>
                <a:cubicBezTo>
                  <a:pt x="7002808" y="2861437"/>
                  <a:pt x="6995960" y="2863516"/>
                  <a:pt x="6988906" y="2864918"/>
                </a:cubicBezTo>
                <a:cubicBezTo>
                  <a:pt x="6981853" y="2866322"/>
                  <a:pt x="6974729" y="2867025"/>
                  <a:pt x="6967537" y="2867025"/>
                </a:cubicBezTo>
                <a:lnTo>
                  <a:pt x="109537" y="2867025"/>
                </a:lnTo>
                <a:cubicBezTo>
                  <a:pt x="102345" y="2867025"/>
                  <a:pt x="95222" y="2866322"/>
                  <a:pt x="88167" y="2864918"/>
                </a:cubicBezTo>
                <a:cubicBezTo>
                  <a:pt x="81112" y="2863516"/>
                  <a:pt x="74263" y="2861437"/>
                  <a:pt x="67618" y="2858686"/>
                </a:cubicBezTo>
                <a:cubicBezTo>
                  <a:pt x="60973" y="2855934"/>
                  <a:pt x="54661" y="2852559"/>
                  <a:pt x="48680" y="2848563"/>
                </a:cubicBezTo>
                <a:cubicBezTo>
                  <a:pt x="42700" y="2844568"/>
                  <a:pt x="37167" y="2840028"/>
                  <a:pt x="32082" y="2834941"/>
                </a:cubicBezTo>
                <a:cubicBezTo>
                  <a:pt x="26996" y="2829855"/>
                  <a:pt x="22455" y="2824322"/>
                  <a:pt x="18460" y="2818341"/>
                </a:cubicBezTo>
                <a:cubicBezTo>
                  <a:pt x="14464" y="2812361"/>
                  <a:pt x="11090" y="2806049"/>
                  <a:pt x="8337" y="2799404"/>
                </a:cubicBezTo>
                <a:cubicBezTo>
                  <a:pt x="5584" y="2792759"/>
                  <a:pt x="3507" y="2785910"/>
                  <a:pt x="2104" y="2778856"/>
                </a:cubicBezTo>
                <a:cubicBezTo>
                  <a:pt x="701" y="2771801"/>
                  <a:pt x="0" y="2764679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2">
            <a:extLst>
              <a:ext uri="{FF2B5EF4-FFF2-40B4-BE49-F238E27FC236}"/>
            </a:extLst>
          </p:cNvPr>
          <p:cNvSpPr/>
          <p:nvPr/>
        </p:nvSpPr>
        <p:spPr>
          <a:xfrm>
            <a:off x="5681662" y="86534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1"/>
                  <a:pt x="2104" y="88167"/>
                </a:cubicBezTo>
                <a:cubicBezTo>
                  <a:pt x="3507" y="81112"/>
                  <a:pt x="5584" y="74262"/>
                  <a:pt x="8337" y="67617"/>
                </a:cubicBezTo>
                <a:cubicBezTo>
                  <a:pt x="11090" y="60973"/>
                  <a:pt x="14464" y="54660"/>
                  <a:pt x="18460" y="48679"/>
                </a:cubicBezTo>
                <a:cubicBezTo>
                  <a:pt x="22455" y="42700"/>
                  <a:pt x="26996" y="37167"/>
                  <a:pt x="32082" y="32082"/>
                </a:cubicBezTo>
                <a:cubicBezTo>
                  <a:pt x="37167" y="26996"/>
                  <a:pt x="42700" y="22455"/>
                  <a:pt x="48681" y="18460"/>
                </a:cubicBezTo>
                <a:cubicBezTo>
                  <a:pt x="54661" y="14464"/>
                  <a:pt x="60973" y="11090"/>
                  <a:pt x="67618" y="8337"/>
                </a:cubicBezTo>
                <a:cubicBezTo>
                  <a:pt x="74263" y="5584"/>
                  <a:pt x="81112" y="3507"/>
                  <a:pt x="88167" y="2104"/>
                </a:cubicBezTo>
                <a:cubicBezTo>
                  <a:pt x="95222" y="701"/>
                  <a:pt x="102345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3" y="701"/>
                  <a:pt x="6988906" y="2104"/>
                </a:cubicBezTo>
                <a:cubicBezTo>
                  <a:pt x="6995960" y="3507"/>
                  <a:pt x="7002808" y="5584"/>
                  <a:pt x="7009453" y="8337"/>
                </a:cubicBezTo>
                <a:cubicBezTo>
                  <a:pt x="7016099" y="11090"/>
                  <a:pt x="7022411" y="14464"/>
                  <a:pt x="7028391" y="18460"/>
                </a:cubicBezTo>
                <a:cubicBezTo>
                  <a:pt x="7034372" y="22455"/>
                  <a:pt x="7039905" y="26996"/>
                  <a:pt x="7044991" y="32082"/>
                </a:cubicBezTo>
                <a:cubicBezTo>
                  <a:pt x="7050076" y="37167"/>
                  <a:pt x="7054617" y="42700"/>
                  <a:pt x="7058613" y="48680"/>
                </a:cubicBezTo>
                <a:cubicBezTo>
                  <a:pt x="7062608" y="54660"/>
                  <a:pt x="7065982" y="60973"/>
                  <a:pt x="7068736" y="67617"/>
                </a:cubicBezTo>
                <a:cubicBezTo>
                  <a:pt x="7071487" y="74262"/>
                  <a:pt x="7073566" y="81112"/>
                  <a:pt x="7074970" y="88167"/>
                </a:cubicBezTo>
                <a:cubicBezTo>
                  <a:pt x="7076372" y="95221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1"/>
                  <a:pt x="7074970" y="2778856"/>
                </a:cubicBezTo>
                <a:cubicBezTo>
                  <a:pt x="7073566" y="2785910"/>
                  <a:pt x="7071487" y="2792759"/>
                  <a:pt x="7068736" y="2799404"/>
                </a:cubicBezTo>
                <a:cubicBezTo>
                  <a:pt x="7065982" y="2806049"/>
                  <a:pt x="7062608" y="2812361"/>
                  <a:pt x="7058613" y="2818341"/>
                </a:cubicBezTo>
                <a:cubicBezTo>
                  <a:pt x="7054617" y="2824322"/>
                  <a:pt x="7050076" y="2829855"/>
                  <a:pt x="7044991" y="2834941"/>
                </a:cubicBezTo>
                <a:cubicBezTo>
                  <a:pt x="7039905" y="2840028"/>
                  <a:pt x="7034372" y="2844568"/>
                  <a:pt x="7028391" y="2848563"/>
                </a:cubicBezTo>
                <a:cubicBezTo>
                  <a:pt x="7022411" y="2852559"/>
                  <a:pt x="7016099" y="2855934"/>
                  <a:pt x="7009453" y="2858686"/>
                </a:cubicBezTo>
                <a:cubicBezTo>
                  <a:pt x="7002808" y="2861437"/>
                  <a:pt x="6995960" y="2863516"/>
                  <a:pt x="6988906" y="2864918"/>
                </a:cubicBezTo>
                <a:cubicBezTo>
                  <a:pt x="6981853" y="2866322"/>
                  <a:pt x="6974729" y="2867025"/>
                  <a:pt x="6967537" y="2867025"/>
                </a:cubicBezTo>
                <a:lnTo>
                  <a:pt x="109537" y="2867025"/>
                </a:lnTo>
                <a:cubicBezTo>
                  <a:pt x="102345" y="2867025"/>
                  <a:pt x="95222" y="2866322"/>
                  <a:pt x="88167" y="2864918"/>
                </a:cubicBezTo>
                <a:cubicBezTo>
                  <a:pt x="81112" y="2863516"/>
                  <a:pt x="74263" y="2861437"/>
                  <a:pt x="67618" y="2858686"/>
                </a:cubicBezTo>
                <a:cubicBezTo>
                  <a:pt x="60973" y="2855934"/>
                  <a:pt x="54661" y="2852559"/>
                  <a:pt x="48680" y="2848563"/>
                </a:cubicBezTo>
                <a:cubicBezTo>
                  <a:pt x="42700" y="2844568"/>
                  <a:pt x="37167" y="2840028"/>
                  <a:pt x="32082" y="2834941"/>
                </a:cubicBezTo>
                <a:cubicBezTo>
                  <a:pt x="26996" y="2829855"/>
                  <a:pt x="22455" y="2824322"/>
                  <a:pt x="18460" y="2818341"/>
                </a:cubicBezTo>
                <a:cubicBezTo>
                  <a:pt x="14464" y="2812361"/>
                  <a:pt x="11090" y="2806049"/>
                  <a:pt x="8337" y="2799404"/>
                </a:cubicBezTo>
                <a:cubicBezTo>
                  <a:pt x="5584" y="2792759"/>
                  <a:pt x="3507" y="2785910"/>
                  <a:pt x="2104" y="2778856"/>
                </a:cubicBezTo>
                <a:cubicBezTo>
                  <a:pt x="701" y="2771801"/>
                  <a:pt x="0" y="2764679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3">
            <a:extLst>
              <a:ext uri="{FF2B5EF4-FFF2-40B4-BE49-F238E27FC236}"/>
            </a:extLst>
          </p:cNvPr>
          <p:cNvSpPr/>
          <p:nvPr/>
        </p:nvSpPr>
        <p:spPr>
          <a:xfrm>
            <a:off x="5650992" y="11963400"/>
            <a:ext cx="7138415" cy="2932176"/>
          </a:xfrm>
          <a:custGeom>
            <a:avLst/>
            <a:gdLst/>
            <a:ahLst/>
            <a:cxnLst/>
            <a:rect l="l" t="t" r="r" b="b"/>
            <a:pathLst>
              <a:path w="7138415" h="2932176">
                <a:moveTo>
                  <a:pt x="0" y="0"/>
                </a:moveTo>
                <a:lnTo>
                  <a:pt x="7138415" y="0"/>
                </a:lnTo>
                <a:lnTo>
                  <a:pt x="7138415" y="2932176"/>
                </a:lnTo>
                <a:lnTo>
                  <a:pt x="0" y="2932176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4">
            <a:extLst>
              <a:ext uri="{FF2B5EF4-FFF2-40B4-BE49-F238E27FC236}"/>
            </a:extLst>
          </p:cNvPr>
          <p:cNvSpPr/>
          <p:nvPr/>
        </p:nvSpPr>
        <p:spPr>
          <a:xfrm>
            <a:off x="5681662" y="119872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2"/>
                  <a:pt x="2104" y="88168"/>
                </a:cubicBezTo>
                <a:cubicBezTo>
                  <a:pt x="3507" y="81113"/>
                  <a:pt x="5584" y="74263"/>
                  <a:pt x="8337" y="67619"/>
                </a:cubicBezTo>
                <a:cubicBezTo>
                  <a:pt x="11090" y="60974"/>
                  <a:pt x="14464" y="54661"/>
                  <a:pt x="18460" y="48680"/>
                </a:cubicBezTo>
                <a:cubicBezTo>
                  <a:pt x="22455" y="42701"/>
                  <a:pt x="26996" y="37167"/>
                  <a:pt x="32082" y="32081"/>
                </a:cubicBezTo>
                <a:cubicBezTo>
                  <a:pt x="37167" y="26995"/>
                  <a:pt x="42700" y="22454"/>
                  <a:pt x="48681" y="18459"/>
                </a:cubicBezTo>
                <a:cubicBezTo>
                  <a:pt x="54661" y="14462"/>
                  <a:pt x="60973" y="11089"/>
                  <a:pt x="67618" y="8336"/>
                </a:cubicBezTo>
                <a:cubicBezTo>
                  <a:pt x="74263" y="5584"/>
                  <a:pt x="81112" y="3508"/>
                  <a:pt x="88167" y="2104"/>
                </a:cubicBezTo>
                <a:cubicBezTo>
                  <a:pt x="95222" y="700"/>
                  <a:pt x="102345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3" y="700"/>
                  <a:pt x="6988906" y="2104"/>
                </a:cubicBezTo>
                <a:cubicBezTo>
                  <a:pt x="6995960" y="3508"/>
                  <a:pt x="7002808" y="5584"/>
                  <a:pt x="7009453" y="8336"/>
                </a:cubicBezTo>
                <a:cubicBezTo>
                  <a:pt x="7016099" y="11089"/>
                  <a:pt x="7022411" y="14462"/>
                  <a:pt x="7028391" y="18459"/>
                </a:cubicBezTo>
                <a:cubicBezTo>
                  <a:pt x="7034372" y="22454"/>
                  <a:pt x="7039905" y="26995"/>
                  <a:pt x="7044991" y="32081"/>
                </a:cubicBezTo>
                <a:cubicBezTo>
                  <a:pt x="7050076" y="37167"/>
                  <a:pt x="7054617" y="42701"/>
                  <a:pt x="7058613" y="48680"/>
                </a:cubicBezTo>
                <a:cubicBezTo>
                  <a:pt x="7062608" y="54661"/>
                  <a:pt x="7065982" y="60974"/>
                  <a:pt x="7068736" y="67619"/>
                </a:cubicBezTo>
                <a:cubicBezTo>
                  <a:pt x="7071487" y="74263"/>
                  <a:pt x="7073566" y="81113"/>
                  <a:pt x="7074970" y="88168"/>
                </a:cubicBezTo>
                <a:cubicBezTo>
                  <a:pt x="7076372" y="95222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1"/>
                  <a:pt x="7074970" y="2778856"/>
                </a:cubicBezTo>
                <a:cubicBezTo>
                  <a:pt x="7073566" y="2785910"/>
                  <a:pt x="7071487" y="2792759"/>
                  <a:pt x="7068736" y="2799404"/>
                </a:cubicBezTo>
                <a:cubicBezTo>
                  <a:pt x="7065982" y="2806049"/>
                  <a:pt x="7062608" y="2812361"/>
                  <a:pt x="7058613" y="2818342"/>
                </a:cubicBezTo>
                <a:cubicBezTo>
                  <a:pt x="7054617" y="2824322"/>
                  <a:pt x="7050076" y="2829853"/>
                  <a:pt x="7044991" y="2834940"/>
                </a:cubicBezTo>
                <a:cubicBezTo>
                  <a:pt x="7039905" y="2840026"/>
                  <a:pt x="7034372" y="2844567"/>
                  <a:pt x="7028391" y="2848564"/>
                </a:cubicBezTo>
                <a:cubicBezTo>
                  <a:pt x="7022411" y="2852559"/>
                  <a:pt x="7016099" y="2855934"/>
                  <a:pt x="7009453" y="2858686"/>
                </a:cubicBezTo>
                <a:cubicBezTo>
                  <a:pt x="7002808" y="2861437"/>
                  <a:pt x="6995960" y="2863515"/>
                  <a:pt x="6988906" y="2864918"/>
                </a:cubicBezTo>
                <a:cubicBezTo>
                  <a:pt x="6981853" y="2866322"/>
                  <a:pt x="6974729" y="2867025"/>
                  <a:pt x="6967537" y="2867025"/>
                </a:cubicBezTo>
                <a:lnTo>
                  <a:pt x="109537" y="2867025"/>
                </a:lnTo>
                <a:cubicBezTo>
                  <a:pt x="102345" y="2867025"/>
                  <a:pt x="95222" y="2866322"/>
                  <a:pt x="88167" y="2864919"/>
                </a:cubicBezTo>
                <a:cubicBezTo>
                  <a:pt x="81112" y="2863515"/>
                  <a:pt x="74263" y="2861437"/>
                  <a:pt x="67618" y="2858686"/>
                </a:cubicBezTo>
                <a:cubicBezTo>
                  <a:pt x="60973" y="2855934"/>
                  <a:pt x="54661" y="2852557"/>
                  <a:pt x="48680" y="2848562"/>
                </a:cubicBezTo>
                <a:cubicBezTo>
                  <a:pt x="42700" y="2844567"/>
                  <a:pt x="37167" y="2840026"/>
                  <a:pt x="32082" y="2834940"/>
                </a:cubicBezTo>
                <a:cubicBezTo>
                  <a:pt x="26996" y="2829853"/>
                  <a:pt x="22455" y="2824322"/>
                  <a:pt x="18460" y="2818342"/>
                </a:cubicBezTo>
                <a:cubicBezTo>
                  <a:pt x="14464" y="2812360"/>
                  <a:pt x="11090" y="2806047"/>
                  <a:pt x="8337" y="2799404"/>
                </a:cubicBezTo>
                <a:cubicBezTo>
                  <a:pt x="5584" y="2792758"/>
                  <a:pt x="3507" y="2785909"/>
                  <a:pt x="2104" y="2778855"/>
                </a:cubicBezTo>
                <a:cubicBezTo>
                  <a:pt x="701" y="2771801"/>
                  <a:pt x="0" y="2764679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5">
            <a:extLst>
              <a:ext uri="{FF2B5EF4-FFF2-40B4-BE49-F238E27FC236}"/>
            </a:extLst>
          </p:cNvPr>
          <p:cNvSpPr/>
          <p:nvPr/>
        </p:nvSpPr>
        <p:spPr>
          <a:xfrm>
            <a:off x="5681662" y="119872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2"/>
                  <a:pt x="2104" y="88168"/>
                </a:cubicBezTo>
                <a:cubicBezTo>
                  <a:pt x="3507" y="81113"/>
                  <a:pt x="5584" y="74263"/>
                  <a:pt x="8337" y="67619"/>
                </a:cubicBezTo>
                <a:cubicBezTo>
                  <a:pt x="11090" y="60974"/>
                  <a:pt x="14464" y="54661"/>
                  <a:pt x="18460" y="48680"/>
                </a:cubicBezTo>
                <a:cubicBezTo>
                  <a:pt x="22455" y="42701"/>
                  <a:pt x="26996" y="37167"/>
                  <a:pt x="32082" y="32081"/>
                </a:cubicBezTo>
                <a:cubicBezTo>
                  <a:pt x="37167" y="26995"/>
                  <a:pt x="42700" y="22454"/>
                  <a:pt x="48681" y="18459"/>
                </a:cubicBezTo>
                <a:cubicBezTo>
                  <a:pt x="54661" y="14462"/>
                  <a:pt x="60973" y="11089"/>
                  <a:pt x="67618" y="8336"/>
                </a:cubicBezTo>
                <a:cubicBezTo>
                  <a:pt x="74263" y="5584"/>
                  <a:pt x="81112" y="3508"/>
                  <a:pt x="88167" y="2104"/>
                </a:cubicBezTo>
                <a:cubicBezTo>
                  <a:pt x="95222" y="700"/>
                  <a:pt x="102345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3" y="700"/>
                  <a:pt x="6988906" y="2104"/>
                </a:cubicBezTo>
                <a:cubicBezTo>
                  <a:pt x="6995960" y="3508"/>
                  <a:pt x="7002808" y="5584"/>
                  <a:pt x="7009453" y="8336"/>
                </a:cubicBezTo>
                <a:cubicBezTo>
                  <a:pt x="7016099" y="11089"/>
                  <a:pt x="7022411" y="14462"/>
                  <a:pt x="7028391" y="18459"/>
                </a:cubicBezTo>
                <a:cubicBezTo>
                  <a:pt x="7034372" y="22454"/>
                  <a:pt x="7039905" y="26995"/>
                  <a:pt x="7044991" y="32081"/>
                </a:cubicBezTo>
                <a:cubicBezTo>
                  <a:pt x="7050076" y="37167"/>
                  <a:pt x="7054617" y="42701"/>
                  <a:pt x="7058613" y="48680"/>
                </a:cubicBezTo>
                <a:cubicBezTo>
                  <a:pt x="7062608" y="54661"/>
                  <a:pt x="7065982" y="60974"/>
                  <a:pt x="7068736" y="67619"/>
                </a:cubicBezTo>
                <a:cubicBezTo>
                  <a:pt x="7071487" y="74263"/>
                  <a:pt x="7073566" y="81113"/>
                  <a:pt x="7074970" y="88168"/>
                </a:cubicBezTo>
                <a:cubicBezTo>
                  <a:pt x="7076372" y="95222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1"/>
                  <a:pt x="7074970" y="2778856"/>
                </a:cubicBezTo>
                <a:cubicBezTo>
                  <a:pt x="7073566" y="2785910"/>
                  <a:pt x="7071487" y="2792759"/>
                  <a:pt x="7068736" y="2799404"/>
                </a:cubicBezTo>
                <a:cubicBezTo>
                  <a:pt x="7065982" y="2806049"/>
                  <a:pt x="7062608" y="2812361"/>
                  <a:pt x="7058613" y="2818342"/>
                </a:cubicBezTo>
                <a:cubicBezTo>
                  <a:pt x="7054617" y="2824322"/>
                  <a:pt x="7050076" y="2829853"/>
                  <a:pt x="7044991" y="2834940"/>
                </a:cubicBezTo>
                <a:cubicBezTo>
                  <a:pt x="7039905" y="2840026"/>
                  <a:pt x="7034372" y="2844567"/>
                  <a:pt x="7028391" y="2848564"/>
                </a:cubicBezTo>
                <a:cubicBezTo>
                  <a:pt x="7022411" y="2852559"/>
                  <a:pt x="7016099" y="2855934"/>
                  <a:pt x="7009453" y="2858686"/>
                </a:cubicBezTo>
                <a:cubicBezTo>
                  <a:pt x="7002808" y="2861437"/>
                  <a:pt x="6995960" y="2863515"/>
                  <a:pt x="6988906" y="2864918"/>
                </a:cubicBezTo>
                <a:cubicBezTo>
                  <a:pt x="6981853" y="2866322"/>
                  <a:pt x="6974729" y="2867025"/>
                  <a:pt x="6967537" y="2867025"/>
                </a:cubicBezTo>
                <a:lnTo>
                  <a:pt x="109537" y="2867025"/>
                </a:lnTo>
                <a:cubicBezTo>
                  <a:pt x="102345" y="2867025"/>
                  <a:pt x="95222" y="2866322"/>
                  <a:pt x="88167" y="2864919"/>
                </a:cubicBezTo>
                <a:cubicBezTo>
                  <a:pt x="81112" y="2863515"/>
                  <a:pt x="74263" y="2861437"/>
                  <a:pt x="67618" y="2858686"/>
                </a:cubicBezTo>
                <a:cubicBezTo>
                  <a:pt x="60973" y="2855934"/>
                  <a:pt x="54661" y="2852557"/>
                  <a:pt x="48680" y="2848562"/>
                </a:cubicBezTo>
                <a:cubicBezTo>
                  <a:pt x="42700" y="2844567"/>
                  <a:pt x="37167" y="2840026"/>
                  <a:pt x="32082" y="2834940"/>
                </a:cubicBezTo>
                <a:cubicBezTo>
                  <a:pt x="26996" y="2829853"/>
                  <a:pt x="22455" y="2824322"/>
                  <a:pt x="18460" y="2818342"/>
                </a:cubicBezTo>
                <a:cubicBezTo>
                  <a:pt x="14464" y="2812360"/>
                  <a:pt x="11090" y="2806047"/>
                  <a:pt x="8337" y="2799404"/>
                </a:cubicBezTo>
                <a:cubicBezTo>
                  <a:pt x="5584" y="2792758"/>
                  <a:pt x="3507" y="2785909"/>
                  <a:pt x="2104" y="2778855"/>
                </a:cubicBezTo>
                <a:cubicBezTo>
                  <a:pt x="701" y="2771801"/>
                  <a:pt x="0" y="2764679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6">
            <a:extLst>
              <a:ext uri="{FF2B5EF4-FFF2-40B4-BE49-F238E27FC236}"/>
            </a:extLst>
          </p:cNvPr>
          <p:cNvSpPr/>
          <p:nvPr/>
        </p:nvSpPr>
        <p:spPr>
          <a:xfrm>
            <a:off x="5574792" y="1886712"/>
            <a:ext cx="7138415" cy="2932176"/>
          </a:xfrm>
          <a:custGeom>
            <a:avLst/>
            <a:gdLst/>
            <a:ahLst/>
            <a:cxnLst/>
            <a:rect l="l" t="t" r="r" b="b"/>
            <a:pathLst>
              <a:path w="7138415" h="2932176">
                <a:moveTo>
                  <a:pt x="0" y="0"/>
                </a:moveTo>
                <a:lnTo>
                  <a:pt x="7138415" y="0"/>
                </a:lnTo>
                <a:lnTo>
                  <a:pt x="7138415" y="2932176"/>
                </a:lnTo>
                <a:lnTo>
                  <a:pt x="0" y="2932176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7">
            <a:extLst>
              <a:ext uri="{FF2B5EF4-FFF2-40B4-BE49-F238E27FC236}"/>
            </a:extLst>
          </p:cNvPr>
          <p:cNvSpPr/>
          <p:nvPr/>
        </p:nvSpPr>
        <p:spPr>
          <a:xfrm>
            <a:off x="5605462" y="19097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5"/>
                  <a:pt x="701" y="95221"/>
                  <a:pt x="2104" y="88167"/>
                </a:cubicBezTo>
                <a:cubicBezTo>
                  <a:pt x="3507" y="81113"/>
                  <a:pt x="5584" y="74264"/>
                  <a:pt x="8337" y="67619"/>
                </a:cubicBezTo>
                <a:cubicBezTo>
                  <a:pt x="11089" y="60974"/>
                  <a:pt x="14463" y="54661"/>
                  <a:pt x="18459" y="48681"/>
                </a:cubicBezTo>
                <a:cubicBezTo>
                  <a:pt x="22455" y="42701"/>
                  <a:pt x="26996" y="37168"/>
                  <a:pt x="32082" y="32082"/>
                </a:cubicBezTo>
                <a:cubicBezTo>
                  <a:pt x="37167" y="26996"/>
                  <a:pt x="42700" y="22455"/>
                  <a:pt x="48680" y="18460"/>
                </a:cubicBezTo>
                <a:cubicBezTo>
                  <a:pt x="54661" y="14464"/>
                  <a:pt x="60974" y="11090"/>
                  <a:pt x="67618" y="8338"/>
                </a:cubicBezTo>
                <a:cubicBezTo>
                  <a:pt x="74263" y="5585"/>
                  <a:pt x="81112" y="3507"/>
                  <a:pt x="88167" y="2104"/>
                </a:cubicBezTo>
                <a:cubicBezTo>
                  <a:pt x="95221" y="701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1"/>
                  <a:pt x="6988906" y="2104"/>
                </a:cubicBezTo>
                <a:cubicBezTo>
                  <a:pt x="6995960" y="3507"/>
                  <a:pt x="7002810" y="5585"/>
                  <a:pt x="7009454" y="8338"/>
                </a:cubicBezTo>
                <a:cubicBezTo>
                  <a:pt x="7016099" y="11090"/>
                  <a:pt x="7022411" y="14464"/>
                  <a:pt x="7028392" y="18460"/>
                </a:cubicBezTo>
                <a:cubicBezTo>
                  <a:pt x="7034373" y="22455"/>
                  <a:pt x="7039905" y="26996"/>
                  <a:pt x="7044991" y="32082"/>
                </a:cubicBezTo>
                <a:cubicBezTo>
                  <a:pt x="7050076" y="37168"/>
                  <a:pt x="7054618" y="42701"/>
                  <a:pt x="7058614" y="48681"/>
                </a:cubicBezTo>
                <a:cubicBezTo>
                  <a:pt x="7062609" y="54661"/>
                  <a:pt x="7065984" y="60974"/>
                  <a:pt x="7068736" y="67619"/>
                </a:cubicBezTo>
                <a:cubicBezTo>
                  <a:pt x="7071487" y="74263"/>
                  <a:pt x="7073566" y="81113"/>
                  <a:pt x="7074969" y="88167"/>
                </a:cubicBezTo>
                <a:cubicBezTo>
                  <a:pt x="7076372" y="95221"/>
                  <a:pt x="7077073" y="102345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3"/>
                  <a:pt x="7074969" y="2778856"/>
                </a:cubicBezTo>
                <a:cubicBezTo>
                  <a:pt x="7073566" y="2785911"/>
                  <a:pt x="7071487" y="2792760"/>
                  <a:pt x="7068736" y="2799405"/>
                </a:cubicBezTo>
                <a:cubicBezTo>
                  <a:pt x="7065984" y="2806049"/>
                  <a:pt x="7062609" y="2812362"/>
                  <a:pt x="7058614" y="2818342"/>
                </a:cubicBezTo>
                <a:cubicBezTo>
                  <a:pt x="7054618" y="2824323"/>
                  <a:pt x="7050076" y="2829856"/>
                  <a:pt x="7044991" y="2834941"/>
                </a:cubicBezTo>
                <a:cubicBezTo>
                  <a:pt x="7039905" y="2840027"/>
                  <a:pt x="7034373" y="2844568"/>
                  <a:pt x="7028392" y="2848564"/>
                </a:cubicBezTo>
                <a:cubicBezTo>
                  <a:pt x="7022411" y="2852559"/>
                  <a:pt x="7016099" y="2855933"/>
                  <a:pt x="7009454" y="2858686"/>
                </a:cubicBezTo>
                <a:cubicBezTo>
                  <a:pt x="7002810" y="2861438"/>
                  <a:pt x="6995960" y="2863516"/>
                  <a:pt x="6988906" y="2864919"/>
                </a:cubicBezTo>
                <a:cubicBezTo>
                  <a:pt x="6981851" y="2866323"/>
                  <a:pt x="6974729" y="2867024"/>
                  <a:pt x="6967537" y="2867025"/>
                </a:cubicBezTo>
                <a:lnTo>
                  <a:pt x="109537" y="2867025"/>
                </a:lnTo>
                <a:cubicBezTo>
                  <a:pt x="102344" y="2867024"/>
                  <a:pt x="95221" y="2866323"/>
                  <a:pt x="88167" y="2864919"/>
                </a:cubicBezTo>
                <a:cubicBezTo>
                  <a:pt x="81112" y="2863516"/>
                  <a:pt x="74263" y="2861438"/>
                  <a:pt x="67618" y="2858686"/>
                </a:cubicBezTo>
                <a:cubicBezTo>
                  <a:pt x="60974" y="2855933"/>
                  <a:pt x="54661" y="2852559"/>
                  <a:pt x="48680" y="2848564"/>
                </a:cubicBezTo>
                <a:cubicBezTo>
                  <a:pt x="42700" y="2844568"/>
                  <a:pt x="37167" y="2840027"/>
                  <a:pt x="32082" y="2834941"/>
                </a:cubicBezTo>
                <a:cubicBezTo>
                  <a:pt x="26996" y="2829856"/>
                  <a:pt x="22455" y="2824322"/>
                  <a:pt x="18459" y="2818342"/>
                </a:cubicBezTo>
                <a:cubicBezTo>
                  <a:pt x="14463" y="2812362"/>
                  <a:pt x="11089" y="2806049"/>
                  <a:pt x="8337" y="2799405"/>
                </a:cubicBezTo>
                <a:cubicBezTo>
                  <a:pt x="5584" y="2792760"/>
                  <a:pt x="3507" y="2785911"/>
                  <a:pt x="2104" y="2778856"/>
                </a:cubicBezTo>
                <a:cubicBezTo>
                  <a:pt x="701" y="2771803"/>
                  <a:pt x="0" y="2764679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8">
            <a:extLst>
              <a:ext uri="{FF2B5EF4-FFF2-40B4-BE49-F238E27FC236}"/>
            </a:extLst>
          </p:cNvPr>
          <p:cNvSpPr/>
          <p:nvPr/>
        </p:nvSpPr>
        <p:spPr>
          <a:xfrm>
            <a:off x="5605462" y="19097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5"/>
                  <a:pt x="701" y="95221"/>
                  <a:pt x="2104" y="88167"/>
                </a:cubicBezTo>
                <a:cubicBezTo>
                  <a:pt x="3507" y="81113"/>
                  <a:pt x="5584" y="74264"/>
                  <a:pt x="8337" y="67619"/>
                </a:cubicBezTo>
                <a:cubicBezTo>
                  <a:pt x="11089" y="60974"/>
                  <a:pt x="14463" y="54661"/>
                  <a:pt x="18459" y="48681"/>
                </a:cubicBezTo>
                <a:cubicBezTo>
                  <a:pt x="22455" y="42701"/>
                  <a:pt x="26996" y="37168"/>
                  <a:pt x="32082" y="32082"/>
                </a:cubicBezTo>
                <a:cubicBezTo>
                  <a:pt x="37167" y="26996"/>
                  <a:pt x="42700" y="22455"/>
                  <a:pt x="48680" y="18460"/>
                </a:cubicBezTo>
                <a:cubicBezTo>
                  <a:pt x="54661" y="14464"/>
                  <a:pt x="60974" y="11090"/>
                  <a:pt x="67618" y="8338"/>
                </a:cubicBezTo>
                <a:cubicBezTo>
                  <a:pt x="74263" y="5585"/>
                  <a:pt x="81112" y="3507"/>
                  <a:pt x="88167" y="2104"/>
                </a:cubicBezTo>
                <a:cubicBezTo>
                  <a:pt x="95221" y="701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1"/>
                  <a:pt x="6988906" y="2104"/>
                </a:cubicBezTo>
                <a:cubicBezTo>
                  <a:pt x="6995960" y="3507"/>
                  <a:pt x="7002810" y="5585"/>
                  <a:pt x="7009454" y="8338"/>
                </a:cubicBezTo>
                <a:cubicBezTo>
                  <a:pt x="7016099" y="11090"/>
                  <a:pt x="7022411" y="14464"/>
                  <a:pt x="7028392" y="18460"/>
                </a:cubicBezTo>
                <a:cubicBezTo>
                  <a:pt x="7034373" y="22455"/>
                  <a:pt x="7039905" y="26996"/>
                  <a:pt x="7044991" y="32082"/>
                </a:cubicBezTo>
                <a:cubicBezTo>
                  <a:pt x="7050076" y="37168"/>
                  <a:pt x="7054618" y="42701"/>
                  <a:pt x="7058614" y="48681"/>
                </a:cubicBezTo>
                <a:cubicBezTo>
                  <a:pt x="7062609" y="54661"/>
                  <a:pt x="7065984" y="60974"/>
                  <a:pt x="7068736" y="67619"/>
                </a:cubicBezTo>
                <a:cubicBezTo>
                  <a:pt x="7071487" y="74263"/>
                  <a:pt x="7073566" y="81113"/>
                  <a:pt x="7074969" y="88167"/>
                </a:cubicBezTo>
                <a:cubicBezTo>
                  <a:pt x="7076372" y="95221"/>
                  <a:pt x="7077073" y="102345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3"/>
                  <a:pt x="7074969" y="2778856"/>
                </a:cubicBezTo>
                <a:cubicBezTo>
                  <a:pt x="7073566" y="2785911"/>
                  <a:pt x="7071487" y="2792760"/>
                  <a:pt x="7068736" y="2799405"/>
                </a:cubicBezTo>
                <a:cubicBezTo>
                  <a:pt x="7065984" y="2806049"/>
                  <a:pt x="7062609" y="2812362"/>
                  <a:pt x="7058614" y="2818342"/>
                </a:cubicBezTo>
                <a:cubicBezTo>
                  <a:pt x="7054618" y="2824323"/>
                  <a:pt x="7050076" y="2829856"/>
                  <a:pt x="7044991" y="2834941"/>
                </a:cubicBezTo>
                <a:cubicBezTo>
                  <a:pt x="7039905" y="2840027"/>
                  <a:pt x="7034373" y="2844568"/>
                  <a:pt x="7028392" y="2848564"/>
                </a:cubicBezTo>
                <a:cubicBezTo>
                  <a:pt x="7022411" y="2852559"/>
                  <a:pt x="7016099" y="2855933"/>
                  <a:pt x="7009454" y="2858686"/>
                </a:cubicBezTo>
                <a:cubicBezTo>
                  <a:pt x="7002810" y="2861438"/>
                  <a:pt x="6995960" y="2863516"/>
                  <a:pt x="6988906" y="2864919"/>
                </a:cubicBezTo>
                <a:cubicBezTo>
                  <a:pt x="6981851" y="2866323"/>
                  <a:pt x="6974729" y="2867024"/>
                  <a:pt x="6967537" y="2867025"/>
                </a:cubicBezTo>
                <a:lnTo>
                  <a:pt x="109537" y="2867025"/>
                </a:lnTo>
                <a:cubicBezTo>
                  <a:pt x="102344" y="2867024"/>
                  <a:pt x="95221" y="2866323"/>
                  <a:pt x="88167" y="2864919"/>
                </a:cubicBezTo>
                <a:cubicBezTo>
                  <a:pt x="81112" y="2863516"/>
                  <a:pt x="74263" y="2861438"/>
                  <a:pt x="67618" y="2858686"/>
                </a:cubicBezTo>
                <a:cubicBezTo>
                  <a:pt x="60974" y="2855933"/>
                  <a:pt x="54661" y="2852559"/>
                  <a:pt x="48680" y="2848564"/>
                </a:cubicBezTo>
                <a:cubicBezTo>
                  <a:pt x="42700" y="2844568"/>
                  <a:pt x="37167" y="2840027"/>
                  <a:pt x="32082" y="2834941"/>
                </a:cubicBezTo>
                <a:cubicBezTo>
                  <a:pt x="26996" y="2829856"/>
                  <a:pt x="22455" y="2824322"/>
                  <a:pt x="18459" y="2818342"/>
                </a:cubicBezTo>
                <a:cubicBezTo>
                  <a:pt x="14463" y="2812362"/>
                  <a:pt x="11089" y="2806049"/>
                  <a:pt x="8337" y="2799405"/>
                </a:cubicBezTo>
                <a:cubicBezTo>
                  <a:pt x="5584" y="2792760"/>
                  <a:pt x="3507" y="2785911"/>
                  <a:pt x="2104" y="2778856"/>
                </a:cubicBezTo>
                <a:cubicBezTo>
                  <a:pt x="701" y="2771803"/>
                  <a:pt x="0" y="2764679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9">
            <a:extLst>
              <a:ext uri="{FF2B5EF4-FFF2-40B4-BE49-F238E27FC236}"/>
            </a:extLst>
          </p:cNvPr>
          <p:cNvSpPr/>
          <p:nvPr/>
        </p:nvSpPr>
        <p:spPr>
          <a:xfrm>
            <a:off x="5574792" y="5221224"/>
            <a:ext cx="7138415" cy="2932176"/>
          </a:xfrm>
          <a:custGeom>
            <a:avLst/>
            <a:gdLst/>
            <a:ahLst/>
            <a:cxnLst/>
            <a:rect l="l" t="t" r="r" b="b"/>
            <a:pathLst>
              <a:path w="7138415" h="2932176">
                <a:moveTo>
                  <a:pt x="0" y="0"/>
                </a:moveTo>
                <a:lnTo>
                  <a:pt x="7138415" y="0"/>
                </a:lnTo>
                <a:lnTo>
                  <a:pt x="7138415" y="2932176"/>
                </a:lnTo>
                <a:lnTo>
                  <a:pt x="0" y="2932176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20">
            <a:extLst>
              <a:ext uri="{FF2B5EF4-FFF2-40B4-BE49-F238E27FC236}"/>
            </a:extLst>
          </p:cNvPr>
          <p:cNvSpPr/>
          <p:nvPr/>
        </p:nvSpPr>
        <p:spPr>
          <a:xfrm>
            <a:off x="5605462" y="52435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1"/>
                  <a:pt x="2104" y="88166"/>
                </a:cubicBezTo>
                <a:cubicBezTo>
                  <a:pt x="3507" y="81112"/>
                  <a:pt x="5584" y="74263"/>
                  <a:pt x="8337" y="67618"/>
                </a:cubicBezTo>
                <a:cubicBezTo>
                  <a:pt x="11089" y="60973"/>
                  <a:pt x="14463" y="54661"/>
                  <a:pt x="18459" y="48680"/>
                </a:cubicBezTo>
                <a:cubicBezTo>
                  <a:pt x="22455" y="42700"/>
                  <a:pt x="26996" y="37168"/>
                  <a:pt x="32082" y="32082"/>
                </a:cubicBezTo>
                <a:cubicBezTo>
                  <a:pt x="37167" y="26996"/>
                  <a:pt x="42700" y="22455"/>
                  <a:pt x="48680" y="18459"/>
                </a:cubicBezTo>
                <a:cubicBezTo>
                  <a:pt x="54661" y="14463"/>
                  <a:pt x="60974" y="11089"/>
                  <a:pt x="67618" y="8337"/>
                </a:cubicBezTo>
                <a:cubicBezTo>
                  <a:pt x="74263" y="5584"/>
                  <a:pt x="81112" y="3507"/>
                  <a:pt x="88167" y="2104"/>
                </a:cubicBezTo>
                <a:cubicBezTo>
                  <a:pt x="95221" y="701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1"/>
                  <a:pt x="6988906" y="2104"/>
                </a:cubicBezTo>
                <a:cubicBezTo>
                  <a:pt x="6995960" y="3507"/>
                  <a:pt x="7002810" y="5584"/>
                  <a:pt x="7009454" y="8337"/>
                </a:cubicBezTo>
                <a:cubicBezTo>
                  <a:pt x="7016099" y="11089"/>
                  <a:pt x="7022411" y="14463"/>
                  <a:pt x="7028392" y="18459"/>
                </a:cubicBezTo>
                <a:cubicBezTo>
                  <a:pt x="7034373" y="22455"/>
                  <a:pt x="7039905" y="26996"/>
                  <a:pt x="7044991" y="32082"/>
                </a:cubicBezTo>
                <a:cubicBezTo>
                  <a:pt x="7050076" y="37168"/>
                  <a:pt x="7054618" y="42700"/>
                  <a:pt x="7058614" y="48681"/>
                </a:cubicBezTo>
                <a:cubicBezTo>
                  <a:pt x="7062609" y="54661"/>
                  <a:pt x="7065984" y="60973"/>
                  <a:pt x="7068736" y="67618"/>
                </a:cubicBezTo>
                <a:cubicBezTo>
                  <a:pt x="7071487" y="74263"/>
                  <a:pt x="7073566" y="81112"/>
                  <a:pt x="7074969" y="88166"/>
                </a:cubicBezTo>
                <a:cubicBezTo>
                  <a:pt x="7076372" y="95221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80"/>
                  <a:pt x="7076372" y="2771803"/>
                  <a:pt x="7074969" y="2778857"/>
                </a:cubicBezTo>
                <a:cubicBezTo>
                  <a:pt x="7073566" y="2785911"/>
                  <a:pt x="7071487" y="2792761"/>
                  <a:pt x="7068736" y="2799405"/>
                </a:cubicBezTo>
                <a:cubicBezTo>
                  <a:pt x="7065984" y="2806049"/>
                  <a:pt x="7062609" y="2812361"/>
                  <a:pt x="7058614" y="2818342"/>
                </a:cubicBezTo>
                <a:cubicBezTo>
                  <a:pt x="7054618" y="2824323"/>
                  <a:pt x="7050076" y="2829856"/>
                  <a:pt x="7044991" y="2834941"/>
                </a:cubicBezTo>
                <a:cubicBezTo>
                  <a:pt x="7039905" y="2840028"/>
                  <a:pt x="7034373" y="2844568"/>
                  <a:pt x="7028392" y="2848564"/>
                </a:cubicBezTo>
                <a:cubicBezTo>
                  <a:pt x="7022411" y="2852559"/>
                  <a:pt x="7016099" y="2855934"/>
                  <a:pt x="7009454" y="2858686"/>
                </a:cubicBezTo>
                <a:cubicBezTo>
                  <a:pt x="7002810" y="2861437"/>
                  <a:pt x="6995960" y="2863516"/>
                  <a:pt x="6988906" y="2864919"/>
                </a:cubicBezTo>
                <a:cubicBezTo>
                  <a:pt x="6981851" y="2866322"/>
                  <a:pt x="6974729" y="2867024"/>
                  <a:pt x="6967537" y="2867025"/>
                </a:cubicBezTo>
                <a:lnTo>
                  <a:pt x="109537" y="2867025"/>
                </a:lnTo>
                <a:cubicBezTo>
                  <a:pt x="102344" y="2867024"/>
                  <a:pt x="95221" y="2866322"/>
                  <a:pt x="88167" y="2864919"/>
                </a:cubicBezTo>
                <a:cubicBezTo>
                  <a:pt x="81112" y="2863516"/>
                  <a:pt x="74263" y="2861437"/>
                  <a:pt x="67618" y="2858686"/>
                </a:cubicBezTo>
                <a:cubicBezTo>
                  <a:pt x="60974" y="2855934"/>
                  <a:pt x="54661" y="2852559"/>
                  <a:pt x="48680" y="2848564"/>
                </a:cubicBezTo>
                <a:cubicBezTo>
                  <a:pt x="42700" y="2844568"/>
                  <a:pt x="37167" y="2840028"/>
                  <a:pt x="32082" y="2834941"/>
                </a:cubicBezTo>
                <a:cubicBezTo>
                  <a:pt x="26996" y="2829856"/>
                  <a:pt x="22455" y="2824323"/>
                  <a:pt x="18459" y="2818342"/>
                </a:cubicBezTo>
                <a:cubicBezTo>
                  <a:pt x="14463" y="2812361"/>
                  <a:pt x="11089" y="2806049"/>
                  <a:pt x="8337" y="2799404"/>
                </a:cubicBezTo>
                <a:cubicBezTo>
                  <a:pt x="5584" y="2792760"/>
                  <a:pt x="3507" y="2785910"/>
                  <a:pt x="2104" y="2778856"/>
                </a:cubicBezTo>
                <a:cubicBezTo>
                  <a:pt x="701" y="2771803"/>
                  <a:pt x="0" y="2764680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21">
            <a:extLst>
              <a:ext uri="{FF2B5EF4-FFF2-40B4-BE49-F238E27FC236}"/>
            </a:extLst>
          </p:cNvPr>
          <p:cNvSpPr/>
          <p:nvPr/>
        </p:nvSpPr>
        <p:spPr>
          <a:xfrm>
            <a:off x="5605462" y="52435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1"/>
                  <a:pt x="2104" y="88166"/>
                </a:cubicBezTo>
                <a:cubicBezTo>
                  <a:pt x="3507" y="81112"/>
                  <a:pt x="5584" y="74263"/>
                  <a:pt x="8337" y="67618"/>
                </a:cubicBezTo>
                <a:cubicBezTo>
                  <a:pt x="11089" y="60973"/>
                  <a:pt x="14463" y="54661"/>
                  <a:pt x="18459" y="48680"/>
                </a:cubicBezTo>
                <a:cubicBezTo>
                  <a:pt x="22455" y="42700"/>
                  <a:pt x="26996" y="37168"/>
                  <a:pt x="32082" y="32082"/>
                </a:cubicBezTo>
                <a:cubicBezTo>
                  <a:pt x="37167" y="26996"/>
                  <a:pt x="42700" y="22455"/>
                  <a:pt x="48680" y="18459"/>
                </a:cubicBezTo>
                <a:cubicBezTo>
                  <a:pt x="54661" y="14463"/>
                  <a:pt x="60974" y="11089"/>
                  <a:pt x="67618" y="8337"/>
                </a:cubicBezTo>
                <a:cubicBezTo>
                  <a:pt x="74263" y="5584"/>
                  <a:pt x="81112" y="3507"/>
                  <a:pt x="88167" y="2104"/>
                </a:cubicBezTo>
                <a:cubicBezTo>
                  <a:pt x="95221" y="701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1"/>
                  <a:pt x="6988906" y="2104"/>
                </a:cubicBezTo>
                <a:cubicBezTo>
                  <a:pt x="6995960" y="3507"/>
                  <a:pt x="7002810" y="5584"/>
                  <a:pt x="7009454" y="8337"/>
                </a:cubicBezTo>
                <a:cubicBezTo>
                  <a:pt x="7016099" y="11089"/>
                  <a:pt x="7022411" y="14463"/>
                  <a:pt x="7028392" y="18459"/>
                </a:cubicBezTo>
                <a:cubicBezTo>
                  <a:pt x="7034373" y="22455"/>
                  <a:pt x="7039905" y="26996"/>
                  <a:pt x="7044991" y="32082"/>
                </a:cubicBezTo>
                <a:cubicBezTo>
                  <a:pt x="7050076" y="37168"/>
                  <a:pt x="7054618" y="42700"/>
                  <a:pt x="7058614" y="48681"/>
                </a:cubicBezTo>
                <a:cubicBezTo>
                  <a:pt x="7062609" y="54661"/>
                  <a:pt x="7065984" y="60973"/>
                  <a:pt x="7068736" y="67618"/>
                </a:cubicBezTo>
                <a:cubicBezTo>
                  <a:pt x="7071487" y="74263"/>
                  <a:pt x="7073566" y="81112"/>
                  <a:pt x="7074969" y="88166"/>
                </a:cubicBezTo>
                <a:cubicBezTo>
                  <a:pt x="7076372" y="95221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80"/>
                  <a:pt x="7076372" y="2771803"/>
                  <a:pt x="7074969" y="2778857"/>
                </a:cubicBezTo>
                <a:cubicBezTo>
                  <a:pt x="7073566" y="2785911"/>
                  <a:pt x="7071487" y="2792761"/>
                  <a:pt x="7068736" y="2799405"/>
                </a:cubicBezTo>
                <a:cubicBezTo>
                  <a:pt x="7065984" y="2806049"/>
                  <a:pt x="7062609" y="2812361"/>
                  <a:pt x="7058614" y="2818342"/>
                </a:cubicBezTo>
                <a:cubicBezTo>
                  <a:pt x="7054618" y="2824323"/>
                  <a:pt x="7050076" y="2829856"/>
                  <a:pt x="7044991" y="2834941"/>
                </a:cubicBezTo>
                <a:cubicBezTo>
                  <a:pt x="7039905" y="2840028"/>
                  <a:pt x="7034373" y="2844568"/>
                  <a:pt x="7028392" y="2848564"/>
                </a:cubicBezTo>
                <a:cubicBezTo>
                  <a:pt x="7022411" y="2852559"/>
                  <a:pt x="7016099" y="2855934"/>
                  <a:pt x="7009454" y="2858686"/>
                </a:cubicBezTo>
                <a:cubicBezTo>
                  <a:pt x="7002810" y="2861437"/>
                  <a:pt x="6995960" y="2863516"/>
                  <a:pt x="6988906" y="2864919"/>
                </a:cubicBezTo>
                <a:cubicBezTo>
                  <a:pt x="6981851" y="2866322"/>
                  <a:pt x="6974729" y="2867024"/>
                  <a:pt x="6967537" y="2867025"/>
                </a:cubicBezTo>
                <a:lnTo>
                  <a:pt x="109537" y="2867025"/>
                </a:lnTo>
                <a:cubicBezTo>
                  <a:pt x="102344" y="2867024"/>
                  <a:pt x="95221" y="2866322"/>
                  <a:pt x="88167" y="2864919"/>
                </a:cubicBezTo>
                <a:cubicBezTo>
                  <a:pt x="81112" y="2863516"/>
                  <a:pt x="74263" y="2861437"/>
                  <a:pt x="67618" y="2858686"/>
                </a:cubicBezTo>
                <a:cubicBezTo>
                  <a:pt x="60974" y="2855934"/>
                  <a:pt x="54661" y="2852559"/>
                  <a:pt x="48680" y="2848564"/>
                </a:cubicBezTo>
                <a:cubicBezTo>
                  <a:pt x="42700" y="2844568"/>
                  <a:pt x="37167" y="2840028"/>
                  <a:pt x="32082" y="2834941"/>
                </a:cubicBezTo>
                <a:cubicBezTo>
                  <a:pt x="26996" y="2829856"/>
                  <a:pt x="22455" y="2824323"/>
                  <a:pt x="18459" y="2818342"/>
                </a:cubicBezTo>
                <a:cubicBezTo>
                  <a:pt x="14463" y="2812361"/>
                  <a:pt x="11089" y="2806049"/>
                  <a:pt x="8337" y="2799404"/>
                </a:cubicBezTo>
                <a:cubicBezTo>
                  <a:pt x="5584" y="2792760"/>
                  <a:pt x="3507" y="2785910"/>
                  <a:pt x="2104" y="2778856"/>
                </a:cubicBezTo>
                <a:cubicBezTo>
                  <a:pt x="701" y="2771803"/>
                  <a:pt x="0" y="2764680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22">
            <a:extLst>
              <a:ext uri="{FF2B5EF4-FFF2-40B4-BE49-F238E27FC236}"/>
            </a:extLst>
          </p:cNvPr>
          <p:cNvSpPr/>
          <p:nvPr/>
        </p:nvSpPr>
        <p:spPr>
          <a:xfrm>
            <a:off x="5574792" y="8555736"/>
            <a:ext cx="7138415" cy="2929128"/>
          </a:xfrm>
          <a:custGeom>
            <a:avLst/>
            <a:gdLst/>
            <a:ahLst/>
            <a:cxnLst/>
            <a:rect l="l" t="t" r="r" b="b"/>
            <a:pathLst>
              <a:path w="7138415" h="2929128">
                <a:moveTo>
                  <a:pt x="0" y="0"/>
                </a:moveTo>
                <a:lnTo>
                  <a:pt x="7138415" y="0"/>
                </a:lnTo>
                <a:lnTo>
                  <a:pt x="7138415" y="2929128"/>
                </a:lnTo>
                <a:lnTo>
                  <a:pt x="0" y="2929128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23">
            <a:extLst>
              <a:ext uri="{FF2B5EF4-FFF2-40B4-BE49-F238E27FC236}"/>
            </a:extLst>
          </p:cNvPr>
          <p:cNvSpPr/>
          <p:nvPr/>
        </p:nvSpPr>
        <p:spPr>
          <a:xfrm>
            <a:off x="5605462" y="85772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1"/>
                  <a:pt x="2104" y="88166"/>
                </a:cubicBezTo>
                <a:cubicBezTo>
                  <a:pt x="3507" y="81112"/>
                  <a:pt x="5584" y="74262"/>
                  <a:pt x="8337" y="67617"/>
                </a:cubicBezTo>
                <a:cubicBezTo>
                  <a:pt x="11089" y="60973"/>
                  <a:pt x="14463" y="54660"/>
                  <a:pt x="18459" y="48679"/>
                </a:cubicBezTo>
                <a:cubicBezTo>
                  <a:pt x="22455" y="42700"/>
                  <a:pt x="26996" y="37167"/>
                  <a:pt x="32082" y="32082"/>
                </a:cubicBezTo>
                <a:cubicBezTo>
                  <a:pt x="37167" y="26996"/>
                  <a:pt x="42700" y="22455"/>
                  <a:pt x="48680" y="18459"/>
                </a:cubicBezTo>
                <a:cubicBezTo>
                  <a:pt x="54661" y="14463"/>
                  <a:pt x="60974" y="11090"/>
                  <a:pt x="67618" y="8337"/>
                </a:cubicBezTo>
                <a:cubicBezTo>
                  <a:pt x="74263" y="5584"/>
                  <a:pt x="81112" y="3507"/>
                  <a:pt x="88167" y="2103"/>
                </a:cubicBezTo>
                <a:cubicBezTo>
                  <a:pt x="95221" y="700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0"/>
                  <a:pt x="6988906" y="2103"/>
                </a:cubicBezTo>
                <a:cubicBezTo>
                  <a:pt x="6995960" y="3507"/>
                  <a:pt x="7002810" y="5584"/>
                  <a:pt x="7009454" y="8337"/>
                </a:cubicBezTo>
                <a:cubicBezTo>
                  <a:pt x="7016099" y="11090"/>
                  <a:pt x="7022411" y="14463"/>
                  <a:pt x="7028392" y="18459"/>
                </a:cubicBezTo>
                <a:cubicBezTo>
                  <a:pt x="7034373" y="22455"/>
                  <a:pt x="7039905" y="26996"/>
                  <a:pt x="7044991" y="32082"/>
                </a:cubicBezTo>
                <a:cubicBezTo>
                  <a:pt x="7050076" y="37167"/>
                  <a:pt x="7054618" y="42700"/>
                  <a:pt x="7058614" y="48679"/>
                </a:cubicBezTo>
                <a:cubicBezTo>
                  <a:pt x="7062609" y="54660"/>
                  <a:pt x="7065984" y="60973"/>
                  <a:pt x="7068736" y="67617"/>
                </a:cubicBezTo>
                <a:cubicBezTo>
                  <a:pt x="7071487" y="74262"/>
                  <a:pt x="7073566" y="81112"/>
                  <a:pt x="7074969" y="88166"/>
                </a:cubicBezTo>
                <a:cubicBezTo>
                  <a:pt x="7076372" y="95221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3"/>
                  <a:pt x="7074969" y="2778856"/>
                </a:cubicBezTo>
                <a:cubicBezTo>
                  <a:pt x="7073566" y="2785911"/>
                  <a:pt x="7071487" y="2792759"/>
                  <a:pt x="7068736" y="2799404"/>
                </a:cubicBezTo>
                <a:cubicBezTo>
                  <a:pt x="7065984" y="2806049"/>
                  <a:pt x="7062609" y="2812363"/>
                  <a:pt x="7058614" y="2818342"/>
                </a:cubicBezTo>
                <a:cubicBezTo>
                  <a:pt x="7054618" y="2824323"/>
                  <a:pt x="7050076" y="2829856"/>
                  <a:pt x="7044991" y="2834941"/>
                </a:cubicBezTo>
                <a:cubicBezTo>
                  <a:pt x="7039905" y="2840026"/>
                  <a:pt x="7034373" y="2844567"/>
                  <a:pt x="7028392" y="2848563"/>
                </a:cubicBezTo>
                <a:cubicBezTo>
                  <a:pt x="7022411" y="2852559"/>
                  <a:pt x="7016099" y="2855934"/>
                  <a:pt x="7009454" y="2858686"/>
                </a:cubicBezTo>
                <a:cubicBezTo>
                  <a:pt x="7002810" y="2861437"/>
                  <a:pt x="6995960" y="2863516"/>
                  <a:pt x="6988906" y="2864919"/>
                </a:cubicBezTo>
                <a:cubicBezTo>
                  <a:pt x="6981851" y="2866322"/>
                  <a:pt x="6974729" y="2867025"/>
                  <a:pt x="6967537" y="2867025"/>
                </a:cubicBezTo>
                <a:lnTo>
                  <a:pt x="109537" y="2867025"/>
                </a:lnTo>
                <a:cubicBezTo>
                  <a:pt x="102344" y="2867025"/>
                  <a:pt x="95221" y="2866322"/>
                  <a:pt x="88167" y="2864919"/>
                </a:cubicBezTo>
                <a:cubicBezTo>
                  <a:pt x="81112" y="2863516"/>
                  <a:pt x="74263" y="2861437"/>
                  <a:pt x="67618" y="2858686"/>
                </a:cubicBezTo>
                <a:cubicBezTo>
                  <a:pt x="60974" y="2855934"/>
                  <a:pt x="54661" y="2852559"/>
                  <a:pt x="48680" y="2848563"/>
                </a:cubicBezTo>
                <a:cubicBezTo>
                  <a:pt x="42700" y="2844567"/>
                  <a:pt x="37167" y="2840026"/>
                  <a:pt x="32082" y="2834941"/>
                </a:cubicBezTo>
                <a:cubicBezTo>
                  <a:pt x="26996" y="2829856"/>
                  <a:pt x="22455" y="2824323"/>
                  <a:pt x="18459" y="2818342"/>
                </a:cubicBezTo>
                <a:cubicBezTo>
                  <a:pt x="14463" y="2812363"/>
                  <a:pt x="11089" y="2806049"/>
                  <a:pt x="8337" y="2799404"/>
                </a:cubicBezTo>
                <a:cubicBezTo>
                  <a:pt x="5584" y="2792759"/>
                  <a:pt x="3507" y="2785911"/>
                  <a:pt x="2104" y="2778856"/>
                </a:cubicBezTo>
                <a:cubicBezTo>
                  <a:pt x="701" y="2771803"/>
                  <a:pt x="0" y="2764679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24">
            <a:extLst>
              <a:ext uri="{FF2B5EF4-FFF2-40B4-BE49-F238E27FC236}"/>
            </a:extLst>
          </p:cNvPr>
          <p:cNvSpPr/>
          <p:nvPr/>
        </p:nvSpPr>
        <p:spPr>
          <a:xfrm>
            <a:off x="5605462" y="85772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1"/>
                  <a:pt x="2104" y="88166"/>
                </a:cubicBezTo>
                <a:cubicBezTo>
                  <a:pt x="3507" y="81112"/>
                  <a:pt x="5584" y="74262"/>
                  <a:pt x="8337" y="67617"/>
                </a:cubicBezTo>
                <a:cubicBezTo>
                  <a:pt x="11089" y="60973"/>
                  <a:pt x="14463" y="54660"/>
                  <a:pt x="18459" y="48679"/>
                </a:cubicBezTo>
                <a:cubicBezTo>
                  <a:pt x="22455" y="42700"/>
                  <a:pt x="26996" y="37167"/>
                  <a:pt x="32082" y="32082"/>
                </a:cubicBezTo>
                <a:cubicBezTo>
                  <a:pt x="37167" y="26996"/>
                  <a:pt x="42700" y="22455"/>
                  <a:pt x="48680" y="18459"/>
                </a:cubicBezTo>
                <a:cubicBezTo>
                  <a:pt x="54661" y="14463"/>
                  <a:pt x="60974" y="11090"/>
                  <a:pt x="67618" y="8337"/>
                </a:cubicBezTo>
                <a:cubicBezTo>
                  <a:pt x="74263" y="5584"/>
                  <a:pt x="81112" y="3507"/>
                  <a:pt x="88167" y="2103"/>
                </a:cubicBezTo>
                <a:cubicBezTo>
                  <a:pt x="95221" y="700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0"/>
                  <a:pt x="6988906" y="2103"/>
                </a:cubicBezTo>
                <a:cubicBezTo>
                  <a:pt x="6995960" y="3507"/>
                  <a:pt x="7002810" y="5584"/>
                  <a:pt x="7009454" y="8337"/>
                </a:cubicBezTo>
                <a:cubicBezTo>
                  <a:pt x="7016099" y="11090"/>
                  <a:pt x="7022411" y="14463"/>
                  <a:pt x="7028392" y="18459"/>
                </a:cubicBezTo>
                <a:cubicBezTo>
                  <a:pt x="7034373" y="22455"/>
                  <a:pt x="7039905" y="26996"/>
                  <a:pt x="7044991" y="32082"/>
                </a:cubicBezTo>
                <a:cubicBezTo>
                  <a:pt x="7050076" y="37167"/>
                  <a:pt x="7054618" y="42700"/>
                  <a:pt x="7058614" y="48679"/>
                </a:cubicBezTo>
                <a:cubicBezTo>
                  <a:pt x="7062609" y="54660"/>
                  <a:pt x="7065984" y="60973"/>
                  <a:pt x="7068736" y="67617"/>
                </a:cubicBezTo>
                <a:cubicBezTo>
                  <a:pt x="7071487" y="74262"/>
                  <a:pt x="7073566" y="81112"/>
                  <a:pt x="7074969" y="88166"/>
                </a:cubicBezTo>
                <a:cubicBezTo>
                  <a:pt x="7076372" y="95221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3"/>
                  <a:pt x="7074969" y="2778856"/>
                </a:cubicBezTo>
                <a:cubicBezTo>
                  <a:pt x="7073566" y="2785911"/>
                  <a:pt x="7071487" y="2792759"/>
                  <a:pt x="7068736" y="2799404"/>
                </a:cubicBezTo>
                <a:cubicBezTo>
                  <a:pt x="7065984" y="2806049"/>
                  <a:pt x="7062609" y="2812363"/>
                  <a:pt x="7058614" y="2818342"/>
                </a:cubicBezTo>
                <a:cubicBezTo>
                  <a:pt x="7054618" y="2824323"/>
                  <a:pt x="7050076" y="2829856"/>
                  <a:pt x="7044991" y="2834941"/>
                </a:cubicBezTo>
                <a:cubicBezTo>
                  <a:pt x="7039905" y="2840026"/>
                  <a:pt x="7034373" y="2844567"/>
                  <a:pt x="7028392" y="2848563"/>
                </a:cubicBezTo>
                <a:cubicBezTo>
                  <a:pt x="7022411" y="2852559"/>
                  <a:pt x="7016099" y="2855934"/>
                  <a:pt x="7009454" y="2858686"/>
                </a:cubicBezTo>
                <a:cubicBezTo>
                  <a:pt x="7002810" y="2861437"/>
                  <a:pt x="6995960" y="2863516"/>
                  <a:pt x="6988906" y="2864919"/>
                </a:cubicBezTo>
                <a:cubicBezTo>
                  <a:pt x="6981851" y="2866322"/>
                  <a:pt x="6974729" y="2867025"/>
                  <a:pt x="6967537" y="2867025"/>
                </a:cubicBezTo>
                <a:lnTo>
                  <a:pt x="109537" y="2867025"/>
                </a:lnTo>
                <a:cubicBezTo>
                  <a:pt x="102344" y="2867025"/>
                  <a:pt x="95221" y="2866322"/>
                  <a:pt x="88167" y="2864919"/>
                </a:cubicBezTo>
                <a:cubicBezTo>
                  <a:pt x="81112" y="2863516"/>
                  <a:pt x="74263" y="2861437"/>
                  <a:pt x="67618" y="2858686"/>
                </a:cubicBezTo>
                <a:cubicBezTo>
                  <a:pt x="60974" y="2855934"/>
                  <a:pt x="54661" y="2852559"/>
                  <a:pt x="48680" y="2848563"/>
                </a:cubicBezTo>
                <a:cubicBezTo>
                  <a:pt x="42700" y="2844567"/>
                  <a:pt x="37167" y="2840026"/>
                  <a:pt x="32082" y="2834941"/>
                </a:cubicBezTo>
                <a:cubicBezTo>
                  <a:pt x="26996" y="2829856"/>
                  <a:pt x="22455" y="2824323"/>
                  <a:pt x="18459" y="2818342"/>
                </a:cubicBezTo>
                <a:cubicBezTo>
                  <a:pt x="14463" y="2812363"/>
                  <a:pt x="11089" y="2806049"/>
                  <a:pt x="8337" y="2799404"/>
                </a:cubicBezTo>
                <a:cubicBezTo>
                  <a:pt x="5584" y="2792759"/>
                  <a:pt x="3507" y="2785911"/>
                  <a:pt x="2104" y="2778856"/>
                </a:cubicBezTo>
                <a:cubicBezTo>
                  <a:pt x="701" y="2771803"/>
                  <a:pt x="0" y="2764679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25">
            <a:extLst>
              <a:ext uri="{FF2B5EF4-FFF2-40B4-BE49-F238E27FC236}"/>
            </a:extLst>
          </p:cNvPr>
          <p:cNvSpPr/>
          <p:nvPr/>
        </p:nvSpPr>
        <p:spPr>
          <a:xfrm>
            <a:off x="5574792" y="11887200"/>
            <a:ext cx="7138415" cy="2932176"/>
          </a:xfrm>
          <a:custGeom>
            <a:avLst/>
            <a:gdLst/>
            <a:ahLst/>
            <a:cxnLst/>
            <a:rect l="l" t="t" r="r" b="b"/>
            <a:pathLst>
              <a:path w="7138415" h="2932176">
                <a:moveTo>
                  <a:pt x="0" y="0"/>
                </a:moveTo>
                <a:lnTo>
                  <a:pt x="7138415" y="0"/>
                </a:lnTo>
                <a:lnTo>
                  <a:pt x="7138415" y="2932176"/>
                </a:lnTo>
                <a:lnTo>
                  <a:pt x="0" y="2932176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26">
            <a:extLst>
              <a:ext uri="{FF2B5EF4-FFF2-40B4-BE49-F238E27FC236}"/>
            </a:extLst>
          </p:cNvPr>
          <p:cNvSpPr/>
          <p:nvPr/>
        </p:nvSpPr>
        <p:spPr>
          <a:xfrm>
            <a:off x="5605462" y="119110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0"/>
                  <a:pt x="2104" y="88166"/>
                </a:cubicBezTo>
                <a:cubicBezTo>
                  <a:pt x="3507" y="81112"/>
                  <a:pt x="5584" y="74262"/>
                  <a:pt x="8337" y="67617"/>
                </a:cubicBezTo>
                <a:cubicBezTo>
                  <a:pt x="11089" y="60973"/>
                  <a:pt x="14463" y="54660"/>
                  <a:pt x="18459" y="48680"/>
                </a:cubicBezTo>
                <a:cubicBezTo>
                  <a:pt x="22455" y="42701"/>
                  <a:pt x="26996" y="37167"/>
                  <a:pt x="32082" y="32081"/>
                </a:cubicBezTo>
                <a:cubicBezTo>
                  <a:pt x="37167" y="26996"/>
                  <a:pt x="42700" y="22455"/>
                  <a:pt x="48680" y="18459"/>
                </a:cubicBezTo>
                <a:cubicBezTo>
                  <a:pt x="54661" y="14464"/>
                  <a:pt x="60974" y="11090"/>
                  <a:pt x="67618" y="8337"/>
                </a:cubicBezTo>
                <a:cubicBezTo>
                  <a:pt x="74263" y="5585"/>
                  <a:pt x="81112" y="3508"/>
                  <a:pt x="88167" y="2104"/>
                </a:cubicBezTo>
                <a:cubicBezTo>
                  <a:pt x="95221" y="702"/>
                  <a:pt x="102344" y="1"/>
                  <a:pt x="109537" y="0"/>
                </a:cubicBezTo>
                <a:lnTo>
                  <a:pt x="6967537" y="0"/>
                </a:lnTo>
                <a:cubicBezTo>
                  <a:pt x="6974729" y="1"/>
                  <a:pt x="6981851" y="702"/>
                  <a:pt x="6988906" y="2104"/>
                </a:cubicBezTo>
                <a:cubicBezTo>
                  <a:pt x="6995960" y="3508"/>
                  <a:pt x="7002810" y="5585"/>
                  <a:pt x="7009454" y="8337"/>
                </a:cubicBezTo>
                <a:cubicBezTo>
                  <a:pt x="7016099" y="11090"/>
                  <a:pt x="7022411" y="14464"/>
                  <a:pt x="7028392" y="18459"/>
                </a:cubicBezTo>
                <a:cubicBezTo>
                  <a:pt x="7034373" y="22455"/>
                  <a:pt x="7039905" y="26996"/>
                  <a:pt x="7044991" y="32081"/>
                </a:cubicBezTo>
                <a:cubicBezTo>
                  <a:pt x="7050076" y="37167"/>
                  <a:pt x="7054618" y="42701"/>
                  <a:pt x="7058614" y="48680"/>
                </a:cubicBezTo>
                <a:cubicBezTo>
                  <a:pt x="7062609" y="54660"/>
                  <a:pt x="7065984" y="60973"/>
                  <a:pt x="7068736" y="67617"/>
                </a:cubicBezTo>
                <a:cubicBezTo>
                  <a:pt x="7071487" y="74262"/>
                  <a:pt x="7073566" y="81112"/>
                  <a:pt x="7074969" y="88166"/>
                </a:cubicBezTo>
                <a:cubicBezTo>
                  <a:pt x="7076372" y="95220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3"/>
                  <a:pt x="7074969" y="2778856"/>
                </a:cubicBezTo>
                <a:cubicBezTo>
                  <a:pt x="7073566" y="2785910"/>
                  <a:pt x="7071487" y="2792759"/>
                  <a:pt x="7068736" y="2799404"/>
                </a:cubicBezTo>
                <a:cubicBezTo>
                  <a:pt x="7065984" y="2806049"/>
                  <a:pt x="7062609" y="2812361"/>
                  <a:pt x="7058614" y="2818342"/>
                </a:cubicBezTo>
                <a:cubicBezTo>
                  <a:pt x="7054618" y="2824322"/>
                  <a:pt x="7050076" y="2829853"/>
                  <a:pt x="7044991" y="2834940"/>
                </a:cubicBezTo>
                <a:cubicBezTo>
                  <a:pt x="7039905" y="2840025"/>
                  <a:pt x="7034373" y="2844567"/>
                  <a:pt x="7028392" y="2848564"/>
                </a:cubicBezTo>
                <a:cubicBezTo>
                  <a:pt x="7022411" y="2852557"/>
                  <a:pt x="7016099" y="2855932"/>
                  <a:pt x="7009454" y="2858684"/>
                </a:cubicBezTo>
                <a:cubicBezTo>
                  <a:pt x="7002810" y="2861437"/>
                  <a:pt x="6995960" y="2863515"/>
                  <a:pt x="6988906" y="2864918"/>
                </a:cubicBezTo>
                <a:cubicBezTo>
                  <a:pt x="6981851" y="2866321"/>
                  <a:pt x="6974729" y="2867023"/>
                  <a:pt x="6967537" y="2867025"/>
                </a:cubicBezTo>
                <a:lnTo>
                  <a:pt x="109537" y="2867025"/>
                </a:lnTo>
                <a:cubicBezTo>
                  <a:pt x="102344" y="2867023"/>
                  <a:pt x="95221" y="2866321"/>
                  <a:pt x="88167" y="2864918"/>
                </a:cubicBezTo>
                <a:cubicBezTo>
                  <a:pt x="81112" y="2863515"/>
                  <a:pt x="74263" y="2861437"/>
                  <a:pt x="67618" y="2858684"/>
                </a:cubicBezTo>
                <a:cubicBezTo>
                  <a:pt x="60974" y="2855932"/>
                  <a:pt x="54661" y="2852557"/>
                  <a:pt x="48680" y="2848564"/>
                </a:cubicBezTo>
                <a:cubicBezTo>
                  <a:pt x="42700" y="2844567"/>
                  <a:pt x="37167" y="2840025"/>
                  <a:pt x="32082" y="2834940"/>
                </a:cubicBezTo>
                <a:cubicBezTo>
                  <a:pt x="26996" y="2829853"/>
                  <a:pt x="22455" y="2824322"/>
                  <a:pt x="18459" y="2818342"/>
                </a:cubicBezTo>
                <a:cubicBezTo>
                  <a:pt x="14463" y="2812361"/>
                  <a:pt x="11089" y="2806049"/>
                  <a:pt x="8337" y="2799404"/>
                </a:cubicBezTo>
                <a:cubicBezTo>
                  <a:pt x="5584" y="2792759"/>
                  <a:pt x="3507" y="2785910"/>
                  <a:pt x="2104" y="2778856"/>
                </a:cubicBezTo>
                <a:cubicBezTo>
                  <a:pt x="701" y="2771803"/>
                  <a:pt x="0" y="2764679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27">
            <a:extLst>
              <a:ext uri="{FF2B5EF4-FFF2-40B4-BE49-F238E27FC236}"/>
            </a:extLst>
          </p:cNvPr>
          <p:cNvSpPr/>
          <p:nvPr/>
        </p:nvSpPr>
        <p:spPr>
          <a:xfrm>
            <a:off x="5605462" y="119110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0"/>
                  <a:pt x="2104" y="88166"/>
                </a:cubicBezTo>
                <a:cubicBezTo>
                  <a:pt x="3507" y="81112"/>
                  <a:pt x="5584" y="74262"/>
                  <a:pt x="8337" y="67617"/>
                </a:cubicBezTo>
                <a:cubicBezTo>
                  <a:pt x="11089" y="60973"/>
                  <a:pt x="14463" y="54660"/>
                  <a:pt x="18459" y="48680"/>
                </a:cubicBezTo>
                <a:cubicBezTo>
                  <a:pt x="22455" y="42701"/>
                  <a:pt x="26996" y="37167"/>
                  <a:pt x="32082" y="32081"/>
                </a:cubicBezTo>
                <a:cubicBezTo>
                  <a:pt x="37167" y="26996"/>
                  <a:pt x="42700" y="22455"/>
                  <a:pt x="48680" y="18459"/>
                </a:cubicBezTo>
                <a:cubicBezTo>
                  <a:pt x="54661" y="14464"/>
                  <a:pt x="60974" y="11090"/>
                  <a:pt x="67618" y="8337"/>
                </a:cubicBezTo>
                <a:cubicBezTo>
                  <a:pt x="74263" y="5585"/>
                  <a:pt x="81112" y="3508"/>
                  <a:pt x="88167" y="2104"/>
                </a:cubicBezTo>
                <a:cubicBezTo>
                  <a:pt x="95221" y="702"/>
                  <a:pt x="102344" y="1"/>
                  <a:pt x="109537" y="0"/>
                </a:cubicBezTo>
                <a:lnTo>
                  <a:pt x="6967537" y="0"/>
                </a:lnTo>
                <a:cubicBezTo>
                  <a:pt x="6974729" y="1"/>
                  <a:pt x="6981851" y="702"/>
                  <a:pt x="6988906" y="2104"/>
                </a:cubicBezTo>
                <a:cubicBezTo>
                  <a:pt x="6995960" y="3508"/>
                  <a:pt x="7002810" y="5585"/>
                  <a:pt x="7009454" y="8337"/>
                </a:cubicBezTo>
                <a:cubicBezTo>
                  <a:pt x="7016099" y="11090"/>
                  <a:pt x="7022411" y="14464"/>
                  <a:pt x="7028392" y="18459"/>
                </a:cubicBezTo>
                <a:cubicBezTo>
                  <a:pt x="7034373" y="22455"/>
                  <a:pt x="7039905" y="26996"/>
                  <a:pt x="7044991" y="32081"/>
                </a:cubicBezTo>
                <a:cubicBezTo>
                  <a:pt x="7050076" y="37167"/>
                  <a:pt x="7054618" y="42701"/>
                  <a:pt x="7058614" y="48680"/>
                </a:cubicBezTo>
                <a:cubicBezTo>
                  <a:pt x="7062609" y="54660"/>
                  <a:pt x="7065984" y="60973"/>
                  <a:pt x="7068736" y="67617"/>
                </a:cubicBezTo>
                <a:cubicBezTo>
                  <a:pt x="7071487" y="74262"/>
                  <a:pt x="7073566" y="81112"/>
                  <a:pt x="7074969" y="88166"/>
                </a:cubicBezTo>
                <a:cubicBezTo>
                  <a:pt x="7076372" y="95220"/>
                  <a:pt x="7077073" y="102344"/>
                  <a:pt x="7077075" y="109537"/>
                </a:cubicBezTo>
                <a:lnTo>
                  <a:pt x="7077075" y="2757487"/>
                </a:lnTo>
                <a:cubicBezTo>
                  <a:pt x="7077073" y="2764679"/>
                  <a:pt x="7076372" y="2771803"/>
                  <a:pt x="7074969" y="2778856"/>
                </a:cubicBezTo>
                <a:cubicBezTo>
                  <a:pt x="7073566" y="2785910"/>
                  <a:pt x="7071487" y="2792759"/>
                  <a:pt x="7068736" y="2799404"/>
                </a:cubicBezTo>
                <a:cubicBezTo>
                  <a:pt x="7065984" y="2806049"/>
                  <a:pt x="7062609" y="2812361"/>
                  <a:pt x="7058614" y="2818342"/>
                </a:cubicBezTo>
                <a:cubicBezTo>
                  <a:pt x="7054618" y="2824322"/>
                  <a:pt x="7050076" y="2829853"/>
                  <a:pt x="7044991" y="2834940"/>
                </a:cubicBezTo>
                <a:cubicBezTo>
                  <a:pt x="7039905" y="2840025"/>
                  <a:pt x="7034373" y="2844567"/>
                  <a:pt x="7028392" y="2848564"/>
                </a:cubicBezTo>
                <a:cubicBezTo>
                  <a:pt x="7022411" y="2852557"/>
                  <a:pt x="7016099" y="2855932"/>
                  <a:pt x="7009454" y="2858684"/>
                </a:cubicBezTo>
                <a:cubicBezTo>
                  <a:pt x="7002810" y="2861437"/>
                  <a:pt x="6995960" y="2863515"/>
                  <a:pt x="6988906" y="2864918"/>
                </a:cubicBezTo>
                <a:cubicBezTo>
                  <a:pt x="6981851" y="2866321"/>
                  <a:pt x="6974729" y="2867023"/>
                  <a:pt x="6967537" y="2867025"/>
                </a:cubicBezTo>
                <a:lnTo>
                  <a:pt x="109537" y="2867025"/>
                </a:lnTo>
                <a:cubicBezTo>
                  <a:pt x="102344" y="2867023"/>
                  <a:pt x="95221" y="2866321"/>
                  <a:pt x="88167" y="2864918"/>
                </a:cubicBezTo>
                <a:cubicBezTo>
                  <a:pt x="81112" y="2863515"/>
                  <a:pt x="74263" y="2861437"/>
                  <a:pt x="67618" y="2858684"/>
                </a:cubicBezTo>
                <a:cubicBezTo>
                  <a:pt x="60974" y="2855932"/>
                  <a:pt x="54661" y="2852557"/>
                  <a:pt x="48680" y="2848564"/>
                </a:cubicBezTo>
                <a:cubicBezTo>
                  <a:pt x="42700" y="2844567"/>
                  <a:pt x="37167" y="2840025"/>
                  <a:pt x="32082" y="2834940"/>
                </a:cubicBezTo>
                <a:cubicBezTo>
                  <a:pt x="26996" y="2829853"/>
                  <a:pt x="22455" y="2824322"/>
                  <a:pt x="18459" y="2818342"/>
                </a:cubicBezTo>
                <a:cubicBezTo>
                  <a:pt x="14463" y="2812361"/>
                  <a:pt x="11089" y="2806049"/>
                  <a:pt x="8337" y="2799404"/>
                </a:cubicBezTo>
                <a:cubicBezTo>
                  <a:pt x="5584" y="2792759"/>
                  <a:pt x="3507" y="2785910"/>
                  <a:pt x="2104" y="2778856"/>
                </a:cubicBezTo>
                <a:cubicBezTo>
                  <a:pt x="701" y="2771803"/>
                  <a:pt x="0" y="2764679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28">
            <a:extLst>
              <a:ext uri="{FF2B5EF4-FFF2-40B4-BE49-F238E27FC236}"/>
            </a:extLst>
          </p:cNvPr>
          <p:cNvSpPr/>
          <p:nvPr/>
        </p:nvSpPr>
        <p:spPr>
          <a:xfrm>
            <a:off x="5498592" y="1810512"/>
            <a:ext cx="7138415" cy="2932176"/>
          </a:xfrm>
          <a:custGeom>
            <a:avLst/>
            <a:gdLst/>
            <a:ahLst/>
            <a:cxnLst/>
            <a:rect l="l" t="t" r="r" b="b"/>
            <a:pathLst>
              <a:path w="7138415" h="2932176">
                <a:moveTo>
                  <a:pt x="0" y="0"/>
                </a:moveTo>
                <a:lnTo>
                  <a:pt x="7138415" y="0"/>
                </a:lnTo>
                <a:lnTo>
                  <a:pt x="7138415" y="2932176"/>
                </a:lnTo>
                <a:lnTo>
                  <a:pt x="0" y="2932176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29">
            <a:extLst>
              <a:ext uri="{FF2B5EF4-FFF2-40B4-BE49-F238E27FC236}"/>
            </a:extLst>
          </p:cNvPr>
          <p:cNvSpPr/>
          <p:nvPr/>
        </p:nvSpPr>
        <p:spPr>
          <a:xfrm>
            <a:off x="5529262" y="18335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5"/>
                  <a:pt x="701" y="95221"/>
                  <a:pt x="2103" y="88167"/>
                </a:cubicBezTo>
                <a:cubicBezTo>
                  <a:pt x="3507" y="81113"/>
                  <a:pt x="5584" y="74263"/>
                  <a:pt x="8337" y="67619"/>
                </a:cubicBezTo>
                <a:cubicBezTo>
                  <a:pt x="11090" y="60974"/>
                  <a:pt x="14463" y="54661"/>
                  <a:pt x="18459" y="48681"/>
                </a:cubicBezTo>
                <a:cubicBezTo>
                  <a:pt x="22455" y="42701"/>
                  <a:pt x="26996" y="37168"/>
                  <a:pt x="32082" y="32082"/>
                </a:cubicBezTo>
                <a:cubicBezTo>
                  <a:pt x="37168" y="26996"/>
                  <a:pt x="42700" y="22455"/>
                  <a:pt x="48681" y="18460"/>
                </a:cubicBezTo>
                <a:cubicBezTo>
                  <a:pt x="54661" y="14464"/>
                  <a:pt x="60974" y="11090"/>
                  <a:pt x="67619" y="8337"/>
                </a:cubicBezTo>
                <a:cubicBezTo>
                  <a:pt x="74264" y="5585"/>
                  <a:pt x="81113" y="3507"/>
                  <a:pt x="88167" y="2104"/>
                </a:cubicBezTo>
                <a:cubicBezTo>
                  <a:pt x="95221" y="701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1"/>
                  <a:pt x="6988906" y="2104"/>
                </a:cubicBezTo>
                <a:cubicBezTo>
                  <a:pt x="6995960" y="3507"/>
                  <a:pt x="7002810" y="5585"/>
                  <a:pt x="7009454" y="8337"/>
                </a:cubicBezTo>
                <a:cubicBezTo>
                  <a:pt x="7016099" y="11090"/>
                  <a:pt x="7022411" y="14464"/>
                  <a:pt x="7028392" y="18460"/>
                </a:cubicBezTo>
                <a:cubicBezTo>
                  <a:pt x="7034373" y="22456"/>
                  <a:pt x="7039906" y="26996"/>
                  <a:pt x="7044991" y="32082"/>
                </a:cubicBezTo>
                <a:cubicBezTo>
                  <a:pt x="7050078" y="37168"/>
                  <a:pt x="7054618" y="42701"/>
                  <a:pt x="7058613" y="48681"/>
                </a:cubicBezTo>
                <a:cubicBezTo>
                  <a:pt x="7062609" y="54661"/>
                  <a:pt x="7065984" y="60974"/>
                  <a:pt x="7068736" y="67619"/>
                </a:cubicBezTo>
                <a:cubicBezTo>
                  <a:pt x="7071487" y="74263"/>
                  <a:pt x="7073566" y="81113"/>
                  <a:pt x="7074968" y="88167"/>
                </a:cubicBezTo>
                <a:cubicBezTo>
                  <a:pt x="7076372" y="95221"/>
                  <a:pt x="7077075" y="102345"/>
                  <a:pt x="7077075" y="109537"/>
                </a:cubicBezTo>
                <a:lnTo>
                  <a:pt x="7077075" y="2757487"/>
                </a:lnTo>
                <a:cubicBezTo>
                  <a:pt x="7077075" y="2764679"/>
                  <a:pt x="7076372" y="2771802"/>
                  <a:pt x="7074968" y="2778856"/>
                </a:cubicBezTo>
                <a:cubicBezTo>
                  <a:pt x="7073566" y="2785910"/>
                  <a:pt x="7071487" y="2792760"/>
                  <a:pt x="7068736" y="2799405"/>
                </a:cubicBezTo>
                <a:cubicBezTo>
                  <a:pt x="7065984" y="2806049"/>
                  <a:pt x="7062609" y="2812362"/>
                  <a:pt x="7058613" y="2818342"/>
                </a:cubicBezTo>
                <a:cubicBezTo>
                  <a:pt x="7054618" y="2824322"/>
                  <a:pt x="7050078" y="2829856"/>
                  <a:pt x="7044991" y="2834941"/>
                </a:cubicBezTo>
                <a:cubicBezTo>
                  <a:pt x="7039906" y="2840027"/>
                  <a:pt x="7034373" y="2844567"/>
                  <a:pt x="7028392" y="2848563"/>
                </a:cubicBezTo>
                <a:cubicBezTo>
                  <a:pt x="7022411" y="2852559"/>
                  <a:pt x="7016099" y="2855933"/>
                  <a:pt x="7009454" y="2858686"/>
                </a:cubicBezTo>
                <a:cubicBezTo>
                  <a:pt x="7002810" y="2861438"/>
                  <a:pt x="6995960" y="2863516"/>
                  <a:pt x="6988906" y="2864919"/>
                </a:cubicBezTo>
                <a:cubicBezTo>
                  <a:pt x="6981851" y="2866323"/>
                  <a:pt x="6974729" y="2867024"/>
                  <a:pt x="6967537" y="2867025"/>
                </a:cubicBezTo>
                <a:lnTo>
                  <a:pt x="109537" y="2867025"/>
                </a:lnTo>
                <a:cubicBezTo>
                  <a:pt x="102344" y="2867024"/>
                  <a:pt x="95221" y="2866322"/>
                  <a:pt x="88167" y="2864919"/>
                </a:cubicBezTo>
                <a:cubicBezTo>
                  <a:pt x="81113" y="2863516"/>
                  <a:pt x="74264" y="2861438"/>
                  <a:pt x="67619" y="2858686"/>
                </a:cubicBezTo>
                <a:cubicBezTo>
                  <a:pt x="60974" y="2855933"/>
                  <a:pt x="54661" y="2852559"/>
                  <a:pt x="48681" y="2848564"/>
                </a:cubicBezTo>
                <a:cubicBezTo>
                  <a:pt x="42700" y="2844567"/>
                  <a:pt x="37168" y="2840027"/>
                  <a:pt x="32082" y="2834941"/>
                </a:cubicBezTo>
                <a:cubicBezTo>
                  <a:pt x="26996" y="2829856"/>
                  <a:pt x="22455" y="2824322"/>
                  <a:pt x="18459" y="2818342"/>
                </a:cubicBezTo>
                <a:cubicBezTo>
                  <a:pt x="14463" y="2812362"/>
                  <a:pt x="11090" y="2806049"/>
                  <a:pt x="8337" y="2799405"/>
                </a:cubicBezTo>
                <a:cubicBezTo>
                  <a:pt x="5584" y="2792760"/>
                  <a:pt x="3507" y="2785910"/>
                  <a:pt x="2103" y="2778856"/>
                </a:cubicBezTo>
                <a:cubicBezTo>
                  <a:pt x="701" y="2771802"/>
                  <a:pt x="0" y="2764679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30">
            <a:extLst>
              <a:ext uri="{FF2B5EF4-FFF2-40B4-BE49-F238E27FC236}"/>
            </a:extLst>
          </p:cNvPr>
          <p:cNvSpPr/>
          <p:nvPr/>
        </p:nvSpPr>
        <p:spPr>
          <a:xfrm>
            <a:off x="5529262" y="18335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5"/>
                  <a:pt x="701" y="95221"/>
                  <a:pt x="2103" y="88167"/>
                </a:cubicBezTo>
                <a:cubicBezTo>
                  <a:pt x="3507" y="81113"/>
                  <a:pt x="5584" y="74263"/>
                  <a:pt x="8337" y="67619"/>
                </a:cubicBezTo>
                <a:cubicBezTo>
                  <a:pt x="11090" y="60974"/>
                  <a:pt x="14463" y="54661"/>
                  <a:pt x="18459" y="48681"/>
                </a:cubicBezTo>
                <a:cubicBezTo>
                  <a:pt x="22455" y="42701"/>
                  <a:pt x="26996" y="37168"/>
                  <a:pt x="32082" y="32082"/>
                </a:cubicBezTo>
                <a:cubicBezTo>
                  <a:pt x="37168" y="26996"/>
                  <a:pt x="42700" y="22455"/>
                  <a:pt x="48681" y="18460"/>
                </a:cubicBezTo>
                <a:cubicBezTo>
                  <a:pt x="54661" y="14464"/>
                  <a:pt x="60974" y="11090"/>
                  <a:pt x="67619" y="8337"/>
                </a:cubicBezTo>
                <a:cubicBezTo>
                  <a:pt x="74264" y="5585"/>
                  <a:pt x="81113" y="3507"/>
                  <a:pt x="88167" y="2104"/>
                </a:cubicBezTo>
                <a:cubicBezTo>
                  <a:pt x="95221" y="701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1"/>
                  <a:pt x="6988906" y="2104"/>
                </a:cubicBezTo>
                <a:cubicBezTo>
                  <a:pt x="6995960" y="3507"/>
                  <a:pt x="7002810" y="5585"/>
                  <a:pt x="7009454" y="8337"/>
                </a:cubicBezTo>
                <a:cubicBezTo>
                  <a:pt x="7016099" y="11090"/>
                  <a:pt x="7022411" y="14464"/>
                  <a:pt x="7028392" y="18460"/>
                </a:cubicBezTo>
                <a:cubicBezTo>
                  <a:pt x="7034373" y="22456"/>
                  <a:pt x="7039906" y="26996"/>
                  <a:pt x="7044991" y="32082"/>
                </a:cubicBezTo>
                <a:cubicBezTo>
                  <a:pt x="7050078" y="37168"/>
                  <a:pt x="7054618" y="42701"/>
                  <a:pt x="7058613" y="48681"/>
                </a:cubicBezTo>
                <a:cubicBezTo>
                  <a:pt x="7062609" y="54661"/>
                  <a:pt x="7065984" y="60974"/>
                  <a:pt x="7068736" y="67619"/>
                </a:cubicBezTo>
                <a:cubicBezTo>
                  <a:pt x="7071487" y="74263"/>
                  <a:pt x="7073566" y="81113"/>
                  <a:pt x="7074968" y="88167"/>
                </a:cubicBezTo>
                <a:cubicBezTo>
                  <a:pt x="7076372" y="95221"/>
                  <a:pt x="7077075" y="102345"/>
                  <a:pt x="7077075" y="109537"/>
                </a:cubicBezTo>
                <a:lnTo>
                  <a:pt x="7077075" y="2757487"/>
                </a:lnTo>
                <a:cubicBezTo>
                  <a:pt x="7077075" y="2764679"/>
                  <a:pt x="7076372" y="2771802"/>
                  <a:pt x="7074968" y="2778856"/>
                </a:cubicBezTo>
                <a:cubicBezTo>
                  <a:pt x="7073566" y="2785910"/>
                  <a:pt x="7071487" y="2792760"/>
                  <a:pt x="7068736" y="2799405"/>
                </a:cubicBezTo>
                <a:cubicBezTo>
                  <a:pt x="7065984" y="2806049"/>
                  <a:pt x="7062609" y="2812362"/>
                  <a:pt x="7058613" y="2818342"/>
                </a:cubicBezTo>
                <a:cubicBezTo>
                  <a:pt x="7054618" y="2824322"/>
                  <a:pt x="7050078" y="2829856"/>
                  <a:pt x="7044991" y="2834941"/>
                </a:cubicBezTo>
                <a:cubicBezTo>
                  <a:pt x="7039906" y="2840027"/>
                  <a:pt x="7034373" y="2844567"/>
                  <a:pt x="7028392" y="2848563"/>
                </a:cubicBezTo>
                <a:cubicBezTo>
                  <a:pt x="7022411" y="2852559"/>
                  <a:pt x="7016099" y="2855933"/>
                  <a:pt x="7009454" y="2858686"/>
                </a:cubicBezTo>
                <a:cubicBezTo>
                  <a:pt x="7002810" y="2861438"/>
                  <a:pt x="6995960" y="2863516"/>
                  <a:pt x="6988906" y="2864919"/>
                </a:cubicBezTo>
                <a:cubicBezTo>
                  <a:pt x="6981851" y="2866323"/>
                  <a:pt x="6974729" y="2867024"/>
                  <a:pt x="6967537" y="2867025"/>
                </a:cubicBezTo>
                <a:lnTo>
                  <a:pt x="109537" y="2867025"/>
                </a:lnTo>
                <a:cubicBezTo>
                  <a:pt x="102344" y="2867024"/>
                  <a:pt x="95221" y="2866322"/>
                  <a:pt x="88167" y="2864919"/>
                </a:cubicBezTo>
                <a:cubicBezTo>
                  <a:pt x="81113" y="2863516"/>
                  <a:pt x="74264" y="2861438"/>
                  <a:pt x="67619" y="2858686"/>
                </a:cubicBezTo>
                <a:cubicBezTo>
                  <a:pt x="60974" y="2855933"/>
                  <a:pt x="54661" y="2852559"/>
                  <a:pt x="48681" y="2848564"/>
                </a:cubicBezTo>
                <a:cubicBezTo>
                  <a:pt x="42700" y="2844567"/>
                  <a:pt x="37168" y="2840027"/>
                  <a:pt x="32082" y="2834941"/>
                </a:cubicBezTo>
                <a:cubicBezTo>
                  <a:pt x="26996" y="2829856"/>
                  <a:pt x="22455" y="2824322"/>
                  <a:pt x="18459" y="2818342"/>
                </a:cubicBezTo>
                <a:cubicBezTo>
                  <a:pt x="14463" y="2812362"/>
                  <a:pt x="11090" y="2806049"/>
                  <a:pt x="8337" y="2799405"/>
                </a:cubicBezTo>
                <a:cubicBezTo>
                  <a:pt x="5584" y="2792760"/>
                  <a:pt x="3507" y="2785910"/>
                  <a:pt x="2103" y="2778856"/>
                </a:cubicBezTo>
                <a:cubicBezTo>
                  <a:pt x="701" y="2771802"/>
                  <a:pt x="0" y="2764679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31">
            <a:extLst>
              <a:ext uri="{FF2B5EF4-FFF2-40B4-BE49-F238E27FC236}"/>
            </a:extLst>
          </p:cNvPr>
          <p:cNvSpPr/>
          <p:nvPr/>
        </p:nvSpPr>
        <p:spPr>
          <a:xfrm>
            <a:off x="5838825" y="2486025"/>
            <a:ext cx="1057275" cy="228600"/>
          </a:xfrm>
          <a:custGeom>
            <a:avLst/>
            <a:gdLst/>
            <a:ahLst/>
            <a:cxnLst/>
            <a:rect l="l" t="t" r="r" b="b"/>
            <a:pathLst>
              <a:path w="1057275" h="228600">
                <a:moveTo>
                  <a:pt x="0" y="114300"/>
                </a:moveTo>
                <a:cubicBezTo>
                  <a:pt x="0" y="106795"/>
                  <a:pt x="731" y="99361"/>
                  <a:pt x="2195" y="92000"/>
                </a:cubicBezTo>
                <a:cubicBezTo>
                  <a:pt x="3660" y="84640"/>
                  <a:pt x="5828" y="77492"/>
                  <a:pt x="8700" y="70559"/>
                </a:cubicBezTo>
                <a:cubicBezTo>
                  <a:pt x="11572" y="63625"/>
                  <a:pt x="15092" y="57038"/>
                  <a:pt x="19262" y="50798"/>
                </a:cubicBezTo>
                <a:cubicBezTo>
                  <a:pt x="23431" y="44558"/>
                  <a:pt x="28169" y="38784"/>
                  <a:pt x="33477" y="33477"/>
                </a:cubicBezTo>
                <a:cubicBezTo>
                  <a:pt x="38784" y="28170"/>
                  <a:pt x="44557" y="23432"/>
                  <a:pt x="50798" y="19262"/>
                </a:cubicBezTo>
                <a:cubicBezTo>
                  <a:pt x="57037" y="15093"/>
                  <a:pt x="63624" y="11572"/>
                  <a:pt x="70558" y="8700"/>
                </a:cubicBezTo>
                <a:cubicBezTo>
                  <a:pt x="77492" y="5828"/>
                  <a:pt x="84639" y="3660"/>
                  <a:pt x="92000" y="2195"/>
                </a:cubicBezTo>
                <a:cubicBezTo>
                  <a:pt x="99361" y="731"/>
                  <a:pt x="106794" y="0"/>
                  <a:pt x="114300" y="0"/>
                </a:cubicBezTo>
                <a:lnTo>
                  <a:pt x="942975" y="0"/>
                </a:lnTo>
                <a:cubicBezTo>
                  <a:pt x="950479" y="0"/>
                  <a:pt x="957912" y="732"/>
                  <a:pt x="965272" y="2196"/>
                </a:cubicBezTo>
                <a:cubicBezTo>
                  <a:pt x="972633" y="3660"/>
                  <a:pt x="979780" y="5828"/>
                  <a:pt x="986714" y="8700"/>
                </a:cubicBezTo>
                <a:cubicBezTo>
                  <a:pt x="993648" y="11572"/>
                  <a:pt x="1000235" y="15093"/>
                  <a:pt x="1006476" y="19263"/>
                </a:cubicBezTo>
                <a:cubicBezTo>
                  <a:pt x="1012716" y="23432"/>
                  <a:pt x="1018489" y="28170"/>
                  <a:pt x="1023796" y="33477"/>
                </a:cubicBezTo>
                <a:cubicBezTo>
                  <a:pt x="1029103" y="38784"/>
                  <a:pt x="1033842" y="44558"/>
                  <a:pt x="1038011" y="50798"/>
                </a:cubicBezTo>
                <a:cubicBezTo>
                  <a:pt x="1042179" y="57038"/>
                  <a:pt x="1045700" y="63625"/>
                  <a:pt x="1048573" y="70559"/>
                </a:cubicBezTo>
                <a:cubicBezTo>
                  <a:pt x="1051445" y="77492"/>
                  <a:pt x="1053613" y="84640"/>
                  <a:pt x="1055077" y="92000"/>
                </a:cubicBezTo>
                <a:cubicBezTo>
                  <a:pt x="1056541" y="99361"/>
                  <a:pt x="1057274" y="106795"/>
                  <a:pt x="1057275" y="114300"/>
                </a:cubicBezTo>
                <a:cubicBezTo>
                  <a:pt x="1057274" y="121804"/>
                  <a:pt x="1056541" y="129237"/>
                  <a:pt x="1055077" y="136598"/>
                </a:cubicBezTo>
                <a:cubicBezTo>
                  <a:pt x="1053613" y="143959"/>
                  <a:pt x="1051445" y="151106"/>
                  <a:pt x="1048573" y="158040"/>
                </a:cubicBezTo>
                <a:cubicBezTo>
                  <a:pt x="1045700" y="164974"/>
                  <a:pt x="1042179" y="171561"/>
                  <a:pt x="1038011" y="177801"/>
                </a:cubicBezTo>
                <a:cubicBezTo>
                  <a:pt x="1033842" y="184041"/>
                  <a:pt x="1029103" y="189815"/>
                  <a:pt x="1023796" y="195122"/>
                </a:cubicBezTo>
                <a:cubicBezTo>
                  <a:pt x="1018489" y="200429"/>
                  <a:pt x="1012716" y="205167"/>
                  <a:pt x="1006475" y="209336"/>
                </a:cubicBezTo>
                <a:cubicBezTo>
                  <a:pt x="1000235" y="213506"/>
                  <a:pt x="993648" y="217027"/>
                  <a:pt x="986714" y="219899"/>
                </a:cubicBezTo>
                <a:cubicBezTo>
                  <a:pt x="979780" y="222771"/>
                  <a:pt x="972633" y="224939"/>
                  <a:pt x="965272" y="226403"/>
                </a:cubicBezTo>
                <a:cubicBezTo>
                  <a:pt x="957912" y="227867"/>
                  <a:pt x="950479" y="228600"/>
                  <a:pt x="942975" y="228600"/>
                </a:cubicBezTo>
                <a:lnTo>
                  <a:pt x="114300" y="228600"/>
                </a:lnTo>
                <a:cubicBezTo>
                  <a:pt x="106794" y="228600"/>
                  <a:pt x="99361" y="227867"/>
                  <a:pt x="92000" y="226403"/>
                </a:cubicBezTo>
                <a:cubicBezTo>
                  <a:pt x="84639" y="224939"/>
                  <a:pt x="77492" y="222771"/>
                  <a:pt x="70558" y="219899"/>
                </a:cubicBezTo>
                <a:cubicBezTo>
                  <a:pt x="63624" y="217027"/>
                  <a:pt x="57037" y="213506"/>
                  <a:pt x="50798" y="209336"/>
                </a:cubicBezTo>
                <a:cubicBezTo>
                  <a:pt x="44557" y="205167"/>
                  <a:pt x="38784" y="200429"/>
                  <a:pt x="33477" y="195122"/>
                </a:cubicBezTo>
                <a:cubicBezTo>
                  <a:pt x="28169" y="189815"/>
                  <a:pt x="23431" y="184041"/>
                  <a:pt x="19262" y="177801"/>
                </a:cubicBezTo>
                <a:cubicBezTo>
                  <a:pt x="15092" y="171561"/>
                  <a:pt x="11572" y="164974"/>
                  <a:pt x="8700" y="158040"/>
                </a:cubicBezTo>
                <a:cubicBezTo>
                  <a:pt x="5828" y="151106"/>
                  <a:pt x="3660" y="143959"/>
                  <a:pt x="2195" y="136598"/>
                </a:cubicBezTo>
                <a:cubicBezTo>
                  <a:pt x="731" y="129237"/>
                  <a:pt x="0" y="121804"/>
                  <a:pt x="0" y="1143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32">
            <a:extLst>
              <a:ext uri="{FF2B5EF4-FFF2-40B4-BE49-F238E27FC236}"/>
            </a:extLst>
          </p:cNvPr>
          <p:cNvSpPr/>
          <p:nvPr/>
        </p:nvSpPr>
        <p:spPr>
          <a:xfrm>
            <a:off x="5498592" y="5145024"/>
            <a:ext cx="7138415" cy="2932176"/>
          </a:xfrm>
          <a:custGeom>
            <a:avLst/>
            <a:gdLst/>
            <a:ahLst/>
            <a:cxnLst/>
            <a:rect l="l" t="t" r="r" b="b"/>
            <a:pathLst>
              <a:path w="7138415" h="2932176">
                <a:moveTo>
                  <a:pt x="0" y="0"/>
                </a:moveTo>
                <a:lnTo>
                  <a:pt x="7138415" y="0"/>
                </a:lnTo>
                <a:lnTo>
                  <a:pt x="7138415" y="2932176"/>
                </a:lnTo>
                <a:lnTo>
                  <a:pt x="0" y="2932176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33">
            <a:extLst>
              <a:ext uri="{FF2B5EF4-FFF2-40B4-BE49-F238E27FC236}"/>
            </a:extLst>
          </p:cNvPr>
          <p:cNvSpPr/>
          <p:nvPr/>
        </p:nvSpPr>
        <p:spPr>
          <a:xfrm>
            <a:off x="5529262" y="51673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1"/>
                  <a:pt x="2103" y="88167"/>
                </a:cubicBezTo>
                <a:cubicBezTo>
                  <a:pt x="3507" y="81112"/>
                  <a:pt x="5584" y="74262"/>
                  <a:pt x="8337" y="67618"/>
                </a:cubicBezTo>
                <a:cubicBezTo>
                  <a:pt x="11090" y="60973"/>
                  <a:pt x="14463" y="54661"/>
                  <a:pt x="18459" y="48681"/>
                </a:cubicBezTo>
                <a:cubicBezTo>
                  <a:pt x="22455" y="42700"/>
                  <a:pt x="26996" y="37168"/>
                  <a:pt x="32082" y="32082"/>
                </a:cubicBezTo>
                <a:cubicBezTo>
                  <a:pt x="37168" y="26996"/>
                  <a:pt x="42700" y="22455"/>
                  <a:pt x="48681" y="18459"/>
                </a:cubicBezTo>
                <a:cubicBezTo>
                  <a:pt x="54661" y="14463"/>
                  <a:pt x="60974" y="11090"/>
                  <a:pt x="67619" y="8337"/>
                </a:cubicBezTo>
                <a:cubicBezTo>
                  <a:pt x="74264" y="5585"/>
                  <a:pt x="81113" y="3507"/>
                  <a:pt x="88167" y="2104"/>
                </a:cubicBezTo>
                <a:cubicBezTo>
                  <a:pt x="95221" y="701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1"/>
                  <a:pt x="6988906" y="2104"/>
                </a:cubicBezTo>
                <a:cubicBezTo>
                  <a:pt x="6995960" y="3507"/>
                  <a:pt x="7002810" y="5585"/>
                  <a:pt x="7009454" y="8337"/>
                </a:cubicBezTo>
                <a:cubicBezTo>
                  <a:pt x="7016099" y="11090"/>
                  <a:pt x="7022411" y="14464"/>
                  <a:pt x="7028392" y="18460"/>
                </a:cubicBezTo>
                <a:cubicBezTo>
                  <a:pt x="7034373" y="22455"/>
                  <a:pt x="7039906" y="26996"/>
                  <a:pt x="7044991" y="32082"/>
                </a:cubicBezTo>
                <a:cubicBezTo>
                  <a:pt x="7050078" y="37168"/>
                  <a:pt x="7054618" y="42700"/>
                  <a:pt x="7058613" y="48681"/>
                </a:cubicBezTo>
                <a:cubicBezTo>
                  <a:pt x="7062609" y="54661"/>
                  <a:pt x="7065984" y="60974"/>
                  <a:pt x="7068736" y="67619"/>
                </a:cubicBezTo>
                <a:cubicBezTo>
                  <a:pt x="7071487" y="74263"/>
                  <a:pt x="7073566" y="81112"/>
                  <a:pt x="7074968" y="88167"/>
                </a:cubicBezTo>
                <a:cubicBezTo>
                  <a:pt x="7076372" y="95221"/>
                  <a:pt x="7077075" y="102344"/>
                  <a:pt x="7077075" y="109537"/>
                </a:cubicBezTo>
                <a:lnTo>
                  <a:pt x="7077075" y="2757487"/>
                </a:lnTo>
                <a:cubicBezTo>
                  <a:pt x="7077075" y="2764679"/>
                  <a:pt x="7076372" y="2771803"/>
                  <a:pt x="7074968" y="2778856"/>
                </a:cubicBezTo>
                <a:cubicBezTo>
                  <a:pt x="7073566" y="2785910"/>
                  <a:pt x="7071487" y="2792759"/>
                  <a:pt x="7068736" y="2799404"/>
                </a:cubicBezTo>
                <a:cubicBezTo>
                  <a:pt x="7065984" y="2806049"/>
                  <a:pt x="7062609" y="2812361"/>
                  <a:pt x="7058613" y="2818342"/>
                </a:cubicBezTo>
                <a:cubicBezTo>
                  <a:pt x="7054618" y="2824322"/>
                  <a:pt x="7050078" y="2829855"/>
                  <a:pt x="7044991" y="2834941"/>
                </a:cubicBezTo>
                <a:cubicBezTo>
                  <a:pt x="7039906" y="2840026"/>
                  <a:pt x="7034373" y="2844567"/>
                  <a:pt x="7028392" y="2848563"/>
                </a:cubicBezTo>
                <a:cubicBezTo>
                  <a:pt x="7022411" y="2852559"/>
                  <a:pt x="7016099" y="2855933"/>
                  <a:pt x="7009454" y="2858686"/>
                </a:cubicBezTo>
                <a:cubicBezTo>
                  <a:pt x="7002810" y="2861438"/>
                  <a:pt x="6995960" y="2863516"/>
                  <a:pt x="6988906" y="2864919"/>
                </a:cubicBezTo>
                <a:cubicBezTo>
                  <a:pt x="6981851" y="2866323"/>
                  <a:pt x="6974729" y="2867025"/>
                  <a:pt x="6967537" y="2867025"/>
                </a:cubicBezTo>
                <a:lnTo>
                  <a:pt x="109537" y="2867025"/>
                </a:lnTo>
                <a:cubicBezTo>
                  <a:pt x="102344" y="2867025"/>
                  <a:pt x="95221" y="2866323"/>
                  <a:pt x="88167" y="2864919"/>
                </a:cubicBezTo>
                <a:cubicBezTo>
                  <a:pt x="81113" y="2863516"/>
                  <a:pt x="74264" y="2861438"/>
                  <a:pt x="67619" y="2858686"/>
                </a:cubicBezTo>
                <a:cubicBezTo>
                  <a:pt x="60974" y="2855933"/>
                  <a:pt x="54661" y="2852559"/>
                  <a:pt x="48681" y="2848563"/>
                </a:cubicBezTo>
                <a:cubicBezTo>
                  <a:pt x="42700" y="2844567"/>
                  <a:pt x="37168" y="2840026"/>
                  <a:pt x="32082" y="2834941"/>
                </a:cubicBezTo>
                <a:cubicBezTo>
                  <a:pt x="26996" y="2829855"/>
                  <a:pt x="22455" y="2824322"/>
                  <a:pt x="18459" y="2818342"/>
                </a:cubicBezTo>
                <a:cubicBezTo>
                  <a:pt x="14463" y="2812361"/>
                  <a:pt x="11090" y="2806049"/>
                  <a:pt x="8337" y="2799404"/>
                </a:cubicBezTo>
                <a:cubicBezTo>
                  <a:pt x="5584" y="2792759"/>
                  <a:pt x="3507" y="2785910"/>
                  <a:pt x="2103" y="2778856"/>
                </a:cubicBezTo>
                <a:cubicBezTo>
                  <a:pt x="701" y="2771803"/>
                  <a:pt x="0" y="2764679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34">
            <a:extLst>
              <a:ext uri="{FF2B5EF4-FFF2-40B4-BE49-F238E27FC236}"/>
            </a:extLst>
          </p:cNvPr>
          <p:cNvSpPr/>
          <p:nvPr/>
        </p:nvSpPr>
        <p:spPr>
          <a:xfrm>
            <a:off x="5529262" y="51673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1"/>
                  <a:pt x="2103" y="88167"/>
                </a:cubicBezTo>
                <a:cubicBezTo>
                  <a:pt x="3507" y="81112"/>
                  <a:pt x="5584" y="74262"/>
                  <a:pt x="8337" y="67618"/>
                </a:cubicBezTo>
                <a:cubicBezTo>
                  <a:pt x="11090" y="60973"/>
                  <a:pt x="14463" y="54661"/>
                  <a:pt x="18459" y="48681"/>
                </a:cubicBezTo>
                <a:cubicBezTo>
                  <a:pt x="22455" y="42700"/>
                  <a:pt x="26996" y="37168"/>
                  <a:pt x="32082" y="32082"/>
                </a:cubicBezTo>
                <a:cubicBezTo>
                  <a:pt x="37168" y="26996"/>
                  <a:pt x="42700" y="22455"/>
                  <a:pt x="48681" y="18459"/>
                </a:cubicBezTo>
                <a:cubicBezTo>
                  <a:pt x="54661" y="14463"/>
                  <a:pt x="60974" y="11090"/>
                  <a:pt x="67619" y="8337"/>
                </a:cubicBezTo>
                <a:cubicBezTo>
                  <a:pt x="74264" y="5585"/>
                  <a:pt x="81113" y="3507"/>
                  <a:pt x="88167" y="2104"/>
                </a:cubicBezTo>
                <a:cubicBezTo>
                  <a:pt x="95221" y="701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1"/>
                  <a:pt x="6988906" y="2104"/>
                </a:cubicBezTo>
                <a:cubicBezTo>
                  <a:pt x="6995960" y="3507"/>
                  <a:pt x="7002810" y="5585"/>
                  <a:pt x="7009454" y="8337"/>
                </a:cubicBezTo>
                <a:cubicBezTo>
                  <a:pt x="7016099" y="11090"/>
                  <a:pt x="7022411" y="14464"/>
                  <a:pt x="7028392" y="18460"/>
                </a:cubicBezTo>
                <a:cubicBezTo>
                  <a:pt x="7034373" y="22455"/>
                  <a:pt x="7039906" y="26996"/>
                  <a:pt x="7044991" y="32082"/>
                </a:cubicBezTo>
                <a:cubicBezTo>
                  <a:pt x="7050078" y="37168"/>
                  <a:pt x="7054618" y="42700"/>
                  <a:pt x="7058613" y="48681"/>
                </a:cubicBezTo>
                <a:cubicBezTo>
                  <a:pt x="7062609" y="54661"/>
                  <a:pt x="7065984" y="60974"/>
                  <a:pt x="7068736" y="67619"/>
                </a:cubicBezTo>
                <a:cubicBezTo>
                  <a:pt x="7071487" y="74263"/>
                  <a:pt x="7073566" y="81112"/>
                  <a:pt x="7074968" y="88167"/>
                </a:cubicBezTo>
                <a:cubicBezTo>
                  <a:pt x="7076372" y="95221"/>
                  <a:pt x="7077075" y="102344"/>
                  <a:pt x="7077075" y="109537"/>
                </a:cubicBezTo>
                <a:lnTo>
                  <a:pt x="7077075" y="2757487"/>
                </a:lnTo>
                <a:cubicBezTo>
                  <a:pt x="7077075" y="2764679"/>
                  <a:pt x="7076372" y="2771803"/>
                  <a:pt x="7074968" y="2778856"/>
                </a:cubicBezTo>
                <a:cubicBezTo>
                  <a:pt x="7073566" y="2785910"/>
                  <a:pt x="7071487" y="2792759"/>
                  <a:pt x="7068736" y="2799404"/>
                </a:cubicBezTo>
                <a:cubicBezTo>
                  <a:pt x="7065984" y="2806049"/>
                  <a:pt x="7062609" y="2812361"/>
                  <a:pt x="7058613" y="2818342"/>
                </a:cubicBezTo>
                <a:cubicBezTo>
                  <a:pt x="7054618" y="2824322"/>
                  <a:pt x="7050078" y="2829855"/>
                  <a:pt x="7044991" y="2834941"/>
                </a:cubicBezTo>
                <a:cubicBezTo>
                  <a:pt x="7039906" y="2840026"/>
                  <a:pt x="7034373" y="2844567"/>
                  <a:pt x="7028392" y="2848563"/>
                </a:cubicBezTo>
                <a:cubicBezTo>
                  <a:pt x="7022411" y="2852559"/>
                  <a:pt x="7016099" y="2855933"/>
                  <a:pt x="7009454" y="2858686"/>
                </a:cubicBezTo>
                <a:cubicBezTo>
                  <a:pt x="7002810" y="2861438"/>
                  <a:pt x="6995960" y="2863516"/>
                  <a:pt x="6988906" y="2864919"/>
                </a:cubicBezTo>
                <a:cubicBezTo>
                  <a:pt x="6981851" y="2866323"/>
                  <a:pt x="6974729" y="2867025"/>
                  <a:pt x="6967537" y="2867025"/>
                </a:cubicBezTo>
                <a:lnTo>
                  <a:pt x="109537" y="2867025"/>
                </a:lnTo>
                <a:cubicBezTo>
                  <a:pt x="102344" y="2867025"/>
                  <a:pt x="95221" y="2866323"/>
                  <a:pt x="88167" y="2864919"/>
                </a:cubicBezTo>
                <a:cubicBezTo>
                  <a:pt x="81113" y="2863516"/>
                  <a:pt x="74264" y="2861438"/>
                  <a:pt x="67619" y="2858686"/>
                </a:cubicBezTo>
                <a:cubicBezTo>
                  <a:pt x="60974" y="2855933"/>
                  <a:pt x="54661" y="2852559"/>
                  <a:pt x="48681" y="2848563"/>
                </a:cubicBezTo>
                <a:cubicBezTo>
                  <a:pt x="42700" y="2844567"/>
                  <a:pt x="37168" y="2840026"/>
                  <a:pt x="32082" y="2834941"/>
                </a:cubicBezTo>
                <a:cubicBezTo>
                  <a:pt x="26996" y="2829855"/>
                  <a:pt x="22455" y="2824322"/>
                  <a:pt x="18459" y="2818342"/>
                </a:cubicBezTo>
                <a:cubicBezTo>
                  <a:pt x="14463" y="2812361"/>
                  <a:pt x="11090" y="2806049"/>
                  <a:pt x="8337" y="2799404"/>
                </a:cubicBezTo>
                <a:cubicBezTo>
                  <a:pt x="5584" y="2792759"/>
                  <a:pt x="3507" y="2785910"/>
                  <a:pt x="2103" y="2778856"/>
                </a:cubicBezTo>
                <a:cubicBezTo>
                  <a:pt x="701" y="2771803"/>
                  <a:pt x="0" y="2764679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35">
            <a:extLst>
              <a:ext uri="{FF2B5EF4-FFF2-40B4-BE49-F238E27FC236}"/>
            </a:extLst>
          </p:cNvPr>
          <p:cNvSpPr/>
          <p:nvPr/>
        </p:nvSpPr>
        <p:spPr>
          <a:xfrm>
            <a:off x="5838825" y="5819775"/>
            <a:ext cx="923925" cy="228600"/>
          </a:xfrm>
          <a:custGeom>
            <a:avLst/>
            <a:gdLst/>
            <a:ahLst/>
            <a:cxnLst/>
            <a:rect l="l" t="t" r="r" b="b"/>
            <a:pathLst>
              <a:path w="923925" h="228600">
                <a:moveTo>
                  <a:pt x="0" y="114300"/>
                </a:moveTo>
                <a:cubicBezTo>
                  <a:pt x="0" y="106794"/>
                  <a:pt x="731" y="99361"/>
                  <a:pt x="2195" y="92000"/>
                </a:cubicBezTo>
                <a:cubicBezTo>
                  <a:pt x="3660" y="84639"/>
                  <a:pt x="5828" y="77492"/>
                  <a:pt x="8700" y="70558"/>
                </a:cubicBezTo>
                <a:cubicBezTo>
                  <a:pt x="11572" y="63624"/>
                  <a:pt x="15092" y="57037"/>
                  <a:pt x="19262" y="50797"/>
                </a:cubicBezTo>
                <a:cubicBezTo>
                  <a:pt x="23431" y="44556"/>
                  <a:pt x="28169" y="38783"/>
                  <a:pt x="33477" y="33477"/>
                </a:cubicBezTo>
                <a:cubicBezTo>
                  <a:pt x="38784" y="28169"/>
                  <a:pt x="44557" y="23431"/>
                  <a:pt x="50798" y="19262"/>
                </a:cubicBezTo>
                <a:cubicBezTo>
                  <a:pt x="57037" y="15092"/>
                  <a:pt x="63624" y="11572"/>
                  <a:pt x="70558" y="8700"/>
                </a:cubicBezTo>
                <a:cubicBezTo>
                  <a:pt x="77492" y="5828"/>
                  <a:pt x="84639" y="3660"/>
                  <a:pt x="92000" y="2196"/>
                </a:cubicBezTo>
                <a:cubicBezTo>
                  <a:pt x="99361" y="731"/>
                  <a:pt x="106794" y="0"/>
                  <a:pt x="114300" y="0"/>
                </a:cubicBezTo>
                <a:lnTo>
                  <a:pt x="809625" y="0"/>
                </a:lnTo>
                <a:cubicBezTo>
                  <a:pt x="817129" y="0"/>
                  <a:pt x="824562" y="731"/>
                  <a:pt x="831922" y="2196"/>
                </a:cubicBezTo>
                <a:cubicBezTo>
                  <a:pt x="839283" y="3660"/>
                  <a:pt x="846430" y="5828"/>
                  <a:pt x="853364" y="8700"/>
                </a:cubicBezTo>
                <a:cubicBezTo>
                  <a:pt x="860298" y="11572"/>
                  <a:pt x="866885" y="15092"/>
                  <a:pt x="873125" y="19262"/>
                </a:cubicBezTo>
                <a:cubicBezTo>
                  <a:pt x="879366" y="23431"/>
                  <a:pt x="885139" y="28169"/>
                  <a:pt x="890446" y="33477"/>
                </a:cubicBezTo>
                <a:cubicBezTo>
                  <a:pt x="895753" y="38783"/>
                  <a:pt x="900492" y="44556"/>
                  <a:pt x="904661" y="50797"/>
                </a:cubicBezTo>
                <a:cubicBezTo>
                  <a:pt x="908830" y="57037"/>
                  <a:pt x="912351" y="63624"/>
                  <a:pt x="915223" y="70558"/>
                </a:cubicBezTo>
                <a:cubicBezTo>
                  <a:pt x="918095" y="77492"/>
                  <a:pt x="920263" y="84639"/>
                  <a:pt x="921727" y="92000"/>
                </a:cubicBezTo>
                <a:cubicBezTo>
                  <a:pt x="923191" y="99361"/>
                  <a:pt x="923924" y="106794"/>
                  <a:pt x="923925" y="114300"/>
                </a:cubicBezTo>
                <a:cubicBezTo>
                  <a:pt x="923924" y="121804"/>
                  <a:pt x="923191" y="129237"/>
                  <a:pt x="921727" y="136598"/>
                </a:cubicBezTo>
                <a:cubicBezTo>
                  <a:pt x="920263" y="143959"/>
                  <a:pt x="918095" y="151105"/>
                  <a:pt x="915223" y="158039"/>
                </a:cubicBezTo>
                <a:cubicBezTo>
                  <a:pt x="912351" y="164973"/>
                  <a:pt x="908830" y="171560"/>
                  <a:pt x="904661" y="177800"/>
                </a:cubicBezTo>
                <a:cubicBezTo>
                  <a:pt x="900492" y="184040"/>
                  <a:pt x="895753" y="189814"/>
                  <a:pt x="890446" y="195121"/>
                </a:cubicBezTo>
                <a:cubicBezTo>
                  <a:pt x="885139" y="200428"/>
                  <a:pt x="879366" y="205166"/>
                  <a:pt x="873125" y="209336"/>
                </a:cubicBezTo>
                <a:cubicBezTo>
                  <a:pt x="866885" y="213505"/>
                  <a:pt x="860298" y="217026"/>
                  <a:pt x="853364" y="219898"/>
                </a:cubicBezTo>
                <a:cubicBezTo>
                  <a:pt x="846430" y="222770"/>
                  <a:pt x="839283" y="224938"/>
                  <a:pt x="831922" y="226403"/>
                </a:cubicBezTo>
                <a:cubicBezTo>
                  <a:pt x="824562" y="227867"/>
                  <a:pt x="817129" y="228599"/>
                  <a:pt x="809625" y="228600"/>
                </a:cubicBezTo>
                <a:lnTo>
                  <a:pt x="114300" y="228600"/>
                </a:lnTo>
                <a:cubicBezTo>
                  <a:pt x="106794" y="228599"/>
                  <a:pt x="99361" y="227867"/>
                  <a:pt x="92000" y="226403"/>
                </a:cubicBezTo>
                <a:cubicBezTo>
                  <a:pt x="84639" y="224938"/>
                  <a:pt x="77492" y="222770"/>
                  <a:pt x="70558" y="219898"/>
                </a:cubicBezTo>
                <a:cubicBezTo>
                  <a:pt x="63624" y="217026"/>
                  <a:pt x="57037" y="213505"/>
                  <a:pt x="50798" y="209336"/>
                </a:cubicBezTo>
                <a:cubicBezTo>
                  <a:pt x="44557" y="205166"/>
                  <a:pt x="38784" y="200428"/>
                  <a:pt x="33477" y="195121"/>
                </a:cubicBezTo>
                <a:cubicBezTo>
                  <a:pt x="28169" y="189814"/>
                  <a:pt x="23431" y="184040"/>
                  <a:pt x="19262" y="177800"/>
                </a:cubicBezTo>
                <a:cubicBezTo>
                  <a:pt x="15092" y="171560"/>
                  <a:pt x="11572" y="164973"/>
                  <a:pt x="8700" y="158039"/>
                </a:cubicBezTo>
                <a:cubicBezTo>
                  <a:pt x="5828" y="151105"/>
                  <a:pt x="3660" y="143959"/>
                  <a:pt x="2195" y="136598"/>
                </a:cubicBezTo>
                <a:cubicBezTo>
                  <a:pt x="731" y="129237"/>
                  <a:pt x="0" y="121804"/>
                  <a:pt x="0" y="1143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36">
            <a:extLst>
              <a:ext uri="{FF2B5EF4-FFF2-40B4-BE49-F238E27FC236}"/>
            </a:extLst>
          </p:cNvPr>
          <p:cNvSpPr/>
          <p:nvPr/>
        </p:nvSpPr>
        <p:spPr>
          <a:xfrm>
            <a:off x="5498592" y="8479536"/>
            <a:ext cx="7138415" cy="2929128"/>
          </a:xfrm>
          <a:custGeom>
            <a:avLst/>
            <a:gdLst/>
            <a:ahLst/>
            <a:cxnLst/>
            <a:rect l="l" t="t" r="r" b="b"/>
            <a:pathLst>
              <a:path w="7138415" h="2929128">
                <a:moveTo>
                  <a:pt x="0" y="0"/>
                </a:moveTo>
                <a:lnTo>
                  <a:pt x="7138415" y="0"/>
                </a:lnTo>
                <a:lnTo>
                  <a:pt x="7138415" y="2929128"/>
                </a:lnTo>
                <a:lnTo>
                  <a:pt x="0" y="2929128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37">
            <a:extLst>
              <a:ext uri="{FF2B5EF4-FFF2-40B4-BE49-F238E27FC236}"/>
            </a:extLst>
          </p:cNvPr>
          <p:cNvSpPr/>
          <p:nvPr/>
        </p:nvSpPr>
        <p:spPr>
          <a:xfrm>
            <a:off x="5529262" y="85010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0"/>
                  <a:pt x="2103" y="88166"/>
                </a:cubicBezTo>
                <a:cubicBezTo>
                  <a:pt x="3507" y="81112"/>
                  <a:pt x="5584" y="74263"/>
                  <a:pt x="8337" y="67617"/>
                </a:cubicBezTo>
                <a:cubicBezTo>
                  <a:pt x="11090" y="60973"/>
                  <a:pt x="14463" y="54660"/>
                  <a:pt x="18459" y="48680"/>
                </a:cubicBezTo>
                <a:cubicBezTo>
                  <a:pt x="22455" y="42700"/>
                  <a:pt x="26996" y="37167"/>
                  <a:pt x="32082" y="32082"/>
                </a:cubicBezTo>
                <a:cubicBezTo>
                  <a:pt x="37168" y="26996"/>
                  <a:pt x="42700" y="22455"/>
                  <a:pt x="48681" y="18460"/>
                </a:cubicBezTo>
                <a:cubicBezTo>
                  <a:pt x="54661" y="14463"/>
                  <a:pt x="60974" y="11089"/>
                  <a:pt x="67619" y="8337"/>
                </a:cubicBezTo>
                <a:cubicBezTo>
                  <a:pt x="74264" y="5584"/>
                  <a:pt x="81113" y="3507"/>
                  <a:pt x="88167" y="2104"/>
                </a:cubicBezTo>
                <a:cubicBezTo>
                  <a:pt x="95221" y="701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0"/>
                  <a:pt x="6988906" y="2103"/>
                </a:cubicBezTo>
                <a:cubicBezTo>
                  <a:pt x="6995960" y="3507"/>
                  <a:pt x="7002810" y="5584"/>
                  <a:pt x="7009454" y="8337"/>
                </a:cubicBezTo>
                <a:cubicBezTo>
                  <a:pt x="7016099" y="11089"/>
                  <a:pt x="7022411" y="14463"/>
                  <a:pt x="7028392" y="18460"/>
                </a:cubicBezTo>
                <a:cubicBezTo>
                  <a:pt x="7034373" y="22455"/>
                  <a:pt x="7039906" y="26996"/>
                  <a:pt x="7044991" y="32082"/>
                </a:cubicBezTo>
                <a:cubicBezTo>
                  <a:pt x="7050078" y="37167"/>
                  <a:pt x="7054618" y="42700"/>
                  <a:pt x="7058613" y="48680"/>
                </a:cubicBezTo>
                <a:cubicBezTo>
                  <a:pt x="7062609" y="54661"/>
                  <a:pt x="7065984" y="60973"/>
                  <a:pt x="7068736" y="67618"/>
                </a:cubicBezTo>
                <a:cubicBezTo>
                  <a:pt x="7071487" y="74263"/>
                  <a:pt x="7073566" y="81112"/>
                  <a:pt x="7074968" y="88166"/>
                </a:cubicBezTo>
                <a:cubicBezTo>
                  <a:pt x="7076372" y="95220"/>
                  <a:pt x="7077075" y="102344"/>
                  <a:pt x="7077075" y="109537"/>
                </a:cubicBezTo>
                <a:lnTo>
                  <a:pt x="7077075" y="2757487"/>
                </a:lnTo>
                <a:cubicBezTo>
                  <a:pt x="7077075" y="2764679"/>
                  <a:pt x="7076372" y="2771801"/>
                  <a:pt x="7074968" y="2778856"/>
                </a:cubicBezTo>
                <a:cubicBezTo>
                  <a:pt x="7073566" y="2785909"/>
                  <a:pt x="7071487" y="2792758"/>
                  <a:pt x="7068736" y="2799403"/>
                </a:cubicBezTo>
                <a:cubicBezTo>
                  <a:pt x="7065984" y="2806049"/>
                  <a:pt x="7062609" y="2812361"/>
                  <a:pt x="7058613" y="2818342"/>
                </a:cubicBezTo>
                <a:cubicBezTo>
                  <a:pt x="7054618" y="2824322"/>
                  <a:pt x="7050078" y="2829853"/>
                  <a:pt x="7044991" y="2834941"/>
                </a:cubicBezTo>
                <a:cubicBezTo>
                  <a:pt x="7039906" y="2840025"/>
                  <a:pt x="7034373" y="2844567"/>
                  <a:pt x="7028392" y="2848563"/>
                </a:cubicBezTo>
                <a:cubicBezTo>
                  <a:pt x="7022411" y="2852558"/>
                  <a:pt x="7016099" y="2855932"/>
                  <a:pt x="7009454" y="2858684"/>
                </a:cubicBezTo>
                <a:cubicBezTo>
                  <a:pt x="7002810" y="2861437"/>
                  <a:pt x="6995960" y="2863516"/>
                  <a:pt x="6988906" y="2864919"/>
                </a:cubicBezTo>
                <a:cubicBezTo>
                  <a:pt x="6981851" y="2866322"/>
                  <a:pt x="6974729" y="2867023"/>
                  <a:pt x="6967537" y="2867025"/>
                </a:cubicBezTo>
                <a:lnTo>
                  <a:pt x="109537" y="2867025"/>
                </a:lnTo>
                <a:cubicBezTo>
                  <a:pt x="102344" y="2867023"/>
                  <a:pt x="95221" y="2866322"/>
                  <a:pt x="88167" y="2864919"/>
                </a:cubicBezTo>
                <a:cubicBezTo>
                  <a:pt x="81113" y="2863516"/>
                  <a:pt x="74264" y="2861437"/>
                  <a:pt x="67619" y="2858684"/>
                </a:cubicBezTo>
                <a:cubicBezTo>
                  <a:pt x="60974" y="2855932"/>
                  <a:pt x="54661" y="2852558"/>
                  <a:pt x="48681" y="2848563"/>
                </a:cubicBezTo>
                <a:cubicBezTo>
                  <a:pt x="42700" y="2844567"/>
                  <a:pt x="37168" y="2840025"/>
                  <a:pt x="32082" y="2834941"/>
                </a:cubicBezTo>
                <a:cubicBezTo>
                  <a:pt x="26996" y="2829853"/>
                  <a:pt x="22455" y="2824322"/>
                  <a:pt x="18459" y="2818342"/>
                </a:cubicBezTo>
                <a:cubicBezTo>
                  <a:pt x="14463" y="2812361"/>
                  <a:pt x="11090" y="2806049"/>
                  <a:pt x="8337" y="2799403"/>
                </a:cubicBezTo>
                <a:cubicBezTo>
                  <a:pt x="5584" y="2792758"/>
                  <a:pt x="3507" y="2785909"/>
                  <a:pt x="2103" y="2778856"/>
                </a:cubicBezTo>
                <a:cubicBezTo>
                  <a:pt x="701" y="2771801"/>
                  <a:pt x="0" y="2764679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38">
            <a:extLst>
              <a:ext uri="{FF2B5EF4-FFF2-40B4-BE49-F238E27FC236}"/>
            </a:extLst>
          </p:cNvPr>
          <p:cNvSpPr/>
          <p:nvPr/>
        </p:nvSpPr>
        <p:spPr>
          <a:xfrm>
            <a:off x="5529262" y="850106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0"/>
                  <a:pt x="2103" y="88166"/>
                </a:cubicBezTo>
                <a:cubicBezTo>
                  <a:pt x="3507" y="81112"/>
                  <a:pt x="5584" y="74263"/>
                  <a:pt x="8337" y="67617"/>
                </a:cubicBezTo>
                <a:cubicBezTo>
                  <a:pt x="11090" y="60973"/>
                  <a:pt x="14463" y="54660"/>
                  <a:pt x="18459" y="48680"/>
                </a:cubicBezTo>
                <a:cubicBezTo>
                  <a:pt x="22455" y="42700"/>
                  <a:pt x="26996" y="37167"/>
                  <a:pt x="32082" y="32082"/>
                </a:cubicBezTo>
                <a:cubicBezTo>
                  <a:pt x="37168" y="26996"/>
                  <a:pt x="42700" y="22455"/>
                  <a:pt x="48681" y="18460"/>
                </a:cubicBezTo>
                <a:cubicBezTo>
                  <a:pt x="54661" y="14463"/>
                  <a:pt x="60974" y="11089"/>
                  <a:pt x="67619" y="8337"/>
                </a:cubicBezTo>
                <a:cubicBezTo>
                  <a:pt x="74264" y="5584"/>
                  <a:pt x="81113" y="3507"/>
                  <a:pt x="88167" y="2104"/>
                </a:cubicBezTo>
                <a:cubicBezTo>
                  <a:pt x="95221" y="701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0"/>
                  <a:pt x="6988906" y="2103"/>
                </a:cubicBezTo>
                <a:cubicBezTo>
                  <a:pt x="6995960" y="3507"/>
                  <a:pt x="7002810" y="5584"/>
                  <a:pt x="7009454" y="8337"/>
                </a:cubicBezTo>
                <a:cubicBezTo>
                  <a:pt x="7016099" y="11089"/>
                  <a:pt x="7022411" y="14463"/>
                  <a:pt x="7028392" y="18460"/>
                </a:cubicBezTo>
                <a:cubicBezTo>
                  <a:pt x="7034373" y="22455"/>
                  <a:pt x="7039906" y="26996"/>
                  <a:pt x="7044991" y="32082"/>
                </a:cubicBezTo>
                <a:cubicBezTo>
                  <a:pt x="7050078" y="37167"/>
                  <a:pt x="7054618" y="42700"/>
                  <a:pt x="7058613" y="48680"/>
                </a:cubicBezTo>
                <a:cubicBezTo>
                  <a:pt x="7062609" y="54661"/>
                  <a:pt x="7065984" y="60973"/>
                  <a:pt x="7068736" y="67618"/>
                </a:cubicBezTo>
                <a:cubicBezTo>
                  <a:pt x="7071487" y="74263"/>
                  <a:pt x="7073566" y="81112"/>
                  <a:pt x="7074968" y="88166"/>
                </a:cubicBezTo>
                <a:cubicBezTo>
                  <a:pt x="7076372" y="95220"/>
                  <a:pt x="7077075" y="102344"/>
                  <a:pt x="7077075" y="109537"/>
                </a:cubicBezTo>
                <a:lnTo>
                  <a:pt x="7077075" y="2757487"/>
                </a:lnTo>
                <a:cubicBezTo>
                  <a:pt x="7077075" y="2764679"/>
                  <a:pt x="7076372" y="2771801"/>
                  <a:pt x="7074968" y="2778856"/>
                </a:cubicBezTo>
                <a:cubicBezTo>
                  <a:pt x="7073566" y="2785909"/>
                  <a:pt x="7071487" y="2792758"/>
                  <a:pt x="7068736" y="2799403"/>
                </a:cubicBezTo>
                <a:cubicBezTo>
                  <a:pt x="7065984" y="2806049"/>
                  <a:pt x="7062609" y="2812361"/>
                  <a:pt x="7058613" y="2818342"/>
                </a:cubicBezTo>
                <a:cubicBezTo>
                  <a:pt x="7054618" y="2824322"/>
                  <a:pt x="7050078" y="2829853"/>
                  <a:pt x="7044991" y="2834941"/>
                </a:cubicBezTo>
                <a:cubicBezTo>
                  <a:pt x="7039906" y="2840025"/>
                  <a:pt x="7034373" y="2844567"/>
                  <a:pt x="7028392" y="2848563"/>
                </a:cubicBezTo>
                <a:cubicBezTo>
                  <a:pt x="7022411" y="2852558"/>
                  <a:pt x="7016099" y="2855932"/>
                  <a:pt x="7009454" y="2858684"/>
                </a:cubicBezTo>
                <a:cubicBezTo>
                  <a:pt x="7002810" y="2861437"/>
                  <a:pt x="6995960" y="2863516"/>
                  <a:pt x="6988906" y="2864919"/>
                </a:cubicBezTo>
                <a:cubicBezTo>
                  <a:pt x="6981851" y="2866322"/>
                  <a:pt x="6974729" y="2867023"/>
                  <a:pt x="6967537" y="2867025"/>
                </a:cubicBezTo>
                <a:lnTo>
                  <a:pt x="109537" y="2867025"/>
                </a:lnTo>
                <a:cubicBezTo>
                  <a:pt x="102344" y="2867023"/>
                  <a:pt x="95221" y="2866322"/>
                  <a:pt x="88167" y="2864919"/>
                </a:cubicBezTo>
                <a:cubicBezTo>
                  <a:pt x="81113" y="2863516"/>
                  <a:pt x="74264" y="2861437"/>
                  <a:pt x="67619" y="2858684"/>
                </a:cubicBezTo>
                <a:cubicBezTo>
                  <a:pt x="60974" y="2855932"/>
                  <a:pt x="54661" y="2852558"/>
                  <a:pt x="48681" y="2848563"/>
                </a:cubicBezTo>
                <a:cubicBezTo>
                  <a:pt x="42700" y="2844567"/>
                  <a:pt x="37168" y="2840025"/>
                  <a:pt x="32082" y="2834941"/>
                </a:cubicBezTo>
                <a:cubicBezTo>
                  <a:pt x="26996" y="2829853"/>
                  <a:pt x="22455" y="2824322"/>
                  <a:pt x="18459" y="2818342"/>
                </a:cubicBezTo>
                <a:cubicBezTo>
                  <a:pt x="14463" y="2812361"/>
                  <a:pt x="11090" y="2806049"/>
                  <a:pt x="8337" y="2799403"/>
                </a:cubicBezTo>
                <a:cubicBezTo>
                  <a:pt x="5584" y="2792758"/>
                  <a:pt x="3507" y="2785909"/>
                  <a:pt x="2103" y="2778856"/>
                </a:cubicBezTo>
                <a:cubicBezTo>
                  <a:pt x="701" y="2771801"/>
                  <a:pt x="0" y="2764679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39">
            <a:extLst>
              <a:ext uri="{FF2B5EF4-FFF2-40B4-BE49-F238E27FC236}"/>
            </a:extLst>
          </p:cNvPr>
          <p:cNvSpPr/>
          <p:nvPr/>
        </p:nvSpPr>
        <p:spPr>
          <a:xfrm>
            <a:off x="5838825" y="9153525"/>
            <a:ext cx="790575" cy="228600"/>
          </a:xfrm>
          <a:custGeom>
            <a:avLst/>
            <a:gdLst/>
            <a:ahLst/>
            <a:cxnLst/>
            <a:rect l="l" t="t" r="r" b="b"/>
            <a:pathLst>
              <a:path w="790575" h="228600">
                <a:moveTo>
                  <a:pt x="0" y="114300"/>
                </a:moveTo>
                <a:cubicBezTo>
                  <a:pt x="0" y="106795"/>
                  <a:pt x="731" y="99361"/>
                  <a:pt x="2195" y="92000"/>
                </a:cubicBezTo>
                <a:cubicBezTo>
                  <a:pt x="3660" y="84639"/>
                  <a:pt x="5828" y="77491"/>
                  <a:pt x="8700" y="70557"/>
                </a:cubicBezTo>
                <a:cubicBezTo>
                  <a:pt x="11572" y="63624"/>
                  <a:pt x="15092" y="57036"/>
                  <a:pt x="19262" y="50796"/>
                </a:cubicBezTo>
                <a:cubicBezTo>
                  <a:pt x="23431" y="44556"/>
                  <a:pt x="28169" y="38782"/>
                  <a:pt x="33477" y="33476"/>
                </a:cubicBezTo>
                <a:cubicBezTo>
                  <a:pt x="38784" y="28168"/>
                  <a:pt x="44557" y="23430"/>
                  <a:pt x="50798" y="19261"/>
                </a:cubicBezTo>
                <a:cubicBezTo>
                  <a:pt x="57037" y="15092"/>
                  <a:pt x="63624" y="11572"/>
                  <a:pt x="70558" y="8700"/>
                </a:cubicBezTo>
                <a:cubicBezTo>
                  <a:pt x="77492" y="5827"/>
                  <a:pt x="84639" y="3659"/>
                  <a:pt x="92000" y="2195"/>
                </a:cubicBezTo>
                <a:cubicBezTo>
                  <a:pt x="99361" y="731"/>
                  <a:pt x="106794" y="0"/>
                  <a:pt x="114300" y="0"/>
                </a:cubicBezTo>
                <a:lnTo>
                  <a:pt x="676275" y="0"/>
                </a:lnTo>
                <a:cubicBezTo>
                  <a:pt x="683779" y="0"/>
                  <a:pt x="691212" y="731"/>
                  <a:pt x="698572" y="2195"/>
                </a:cubicBezTo>
                <a:cubicBezTo>
                  <a:pt x="705933" y="3659"/>
                  <a:pt x="713080" y="5827"/>
                  <a:pt x="720014" y="8700"/>
                </a:cubicBezTo>
                <a:cubicBezTo>
                  <a:pt x="726948" y="11572"/>
                  <a:pt x="733535" y="15092"/>
                  <a:pt x="739775" y="19261"/>
                </a:cubicBezTo>
                <a:cubicBezTo>
                  <a:pt x="746015" y="23430"/>
                  <a:pt x="751789" y="28168"/>
                  <a:pt x="757096" y="33476"/>
                </a:cubicBezTo>
                <a:cubicBezTo>
                  <a:pt x="762403" y="38782"/>
                  <a:pt x="767140" y="44556"/>
                  <a:pt x="771311" y="50796"/>
                </a:cubicBezTo>
                <a:cubicBezTo>
                  <a:pt x="775480" y="57036"/>
                  <a:pt x="779001" y="63624"/>
                  <a:pt x="781873" y="70557"/>
                </a:cubicBezTo>
                <a:cubicBezTo>
                  <a:pt x="784745" y="77491"/>
                  <a:pt x="786913" y="84639"/>
                  <a:pt x="788378" y="92000"/>
                </a:cubicBezTo>
                <a:cubicBezTo>
                  <a:pt x="789842" y="99361"/>
                  <a:pt x="790574" y="106795"/>
                  <a:pt x="790575" y="114300"/>
                </a:cubicBezTo>
                <a:cubicBezTo>
                  <a:pt x="790574" y="121804"/>
                  <a:pt x="789842" y="129237"/>
                  <a:pt x="788378" y="136597"/>
                </a:cubicBezTo>
                <a:cubicBezTo>
                  <a:pt x="786913" y="143957"/>
                  <a:pt x="784745" y="151105"/>
                  <a:pt x="781873" y="158039"/>
                </a:cubicBezTo>
                <a:cubicBezTo>
                  <a:pt x="779001" y="164972"/>
                  <a:pt x="775480" y="171560"/>
                  <a:pt x="771311" y="177800"/>
                </a:cubicBezTo>
                <a:cubicBezTo>
                  <a:pt x="767140" y="184041"/>
                  <a:pt x="762403" y="189814"/>
                  <a:pt x="757096" y="195121"/>
                </a:cubicBezTo>
                <a:cubicBezTo>
                  <a:pt x="751789" y="200428"/>
                  <a:pt x="746015" y="205166"/>
                  <a:pt x="739775" y="209336"/>
                </a:cubicBezTo>
                <a:cubicBezTo>
                  <a:pt x="733535" y="213506"/>
                  <a:pt x="726948" y="217027"/>
                  <a:pt x="720014" y="219898"/>
                </a:cubicBezTo>
                <a:cubicBezTo>
                  <a:pt x="713080" y="222770"/>
                  <a:pt x="705933" y="224938"/>
                  <a:pt x="698572" y="226403"/>
                </a:cubicBezTo>
                <a:cubicBezTo>
                  <a:pt x="691212" y="227867"/>
                  <a:pt x="683779" y="228600"/>
                  <a:pt x="676275" y="228600"/>
                </a:cubicBezTo>
                <a:lnTo>
                  <a:pt x="114300" y="228600"/>
                </a:lnTo>
                <a:cubicBezTo>
                  <a:pt x="106794" y="228600"/>
                  <a:pt x="99361" y="227867"/>
                  <a:pt x="92000" y="226403"/>
                </a:cubicBezTo>
                <a:cubicBezTo>
                  <a:pt x="84639" y="224938"/>
                  <a:pt x="77492" y="222770"/>
                  <a:pt x="70558" y="219898"/>
                </a:cubicBezTo>
                <a:cubicBezTo>
                  <a:pt x="63624" y="217027"/>
                  <a:pt x="57037" y="213506"/>
                  <a:pt x="50798" y="209336"/>
                </a:cubicBezTo>
                <a:cubicBezTo>
                  <a:pt x="44557" y="205166"/>
                  <a:pt x="38784" y="200428"/>
                  <a:pt x="33477" y="195121"/>
                </a:cubicBezTo>
                <a:cubicBezTo>
                  <a:pt x="28169" y="189814"/>
                  <a:pt x="23431" y="184041"/>
                  <a:pt x="19262" y="177800"/>
                </a:cubicBezTo>
                <a:cubicBezTo>
                  <a:pt x="15092" y="171560"/>
                  <a:pt x="11572" y="164972"/>
                  <a:pt x="8700" y="158039"/>
                </a:cubicBezTo>
                <a:cubicBezTo>
                  <a:pt x="5828" y="151105"/>
                  <a:pt x="3660" y="143958"/>
                  <a:pt x="2195" y="136597"/>
                </a:cubicBezTo>
                <a:cubicBezTo>
                  <a:pt x="731" y="129237"/>
                  <a:pt x="0" y="121804"/>
                  <a:pt x="0" y="1143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40">
            <a:extLst>
              <a:ext uri="{FF2B5EF4-FFF2-40B4-BE49-F238E27FC236}"/>
            </a:extLst>
          </p:cNvPr>
          <p:cNvSpPr/>
          <p:nvPr/>
        </p:nvSpPr>
        <p:spPr>
          <a:xfrm>
            <a:off x="5498592" y="11811000"/>
            <a:ext cx="7138415" cy="2932176"/>
          </a:xfrm>
          <a:custGeom>
            <a:avLst/>
            <a:gdLst/>
            <a:ahLst/>
            <a:cxnLst/>
            <a:rect l="l" t="t" r="r" b="b"/>
            <a:pathLst>
              <a:path w="7138415" h="2932176">
                <a:moveTo>
                  <a:pt x="0" y="0"/>
                </a:moveTo>
                <a:lnTo>
                  <a:pt x="7138415" y="0"/>
                </a:lnTo>
                <a:lnTo>
                  <a:pt x="7138415" y="2932176"/>
                </a:lnTo>
                <a:lnTo>
                  <a:pt x="0" y="2932176"/>
                </a:ln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000000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41">
            <a:extLst>
              <a:ext uri="{FF2B5EF4-FFF2-40B4-BE49-F238E27FC236}"/>
            </a:extLst>
          </p:cNvPr>
          <p:cNvSpPr/>
          <p:nvPr/>
        </p:nvSpPr>
        <p:spPr>
          <a:xfrm>
            <a:off x="5529262" y="118348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0"/>
                  <a:pt x="2103" y="88166"/>
                </a:cubicBezTo>
                <a:cubicBezTo>
                  <a:pt x="3507" y="81112"/>
                  <a:pt x="5584" y="74262"/>
                  <a:pt x="8337" y="67617"/>
                </a:cubicBezTo>
                <a:cubicBezTo>
                  <a:pt x="11090" y="60973"/>
                  <a:pt x="14463" y="54659"/>
                  <a:pt x="18459" y="48679"/>
                </a:cubicBezTo>
                <a:cubicBezTo>
                  <a:pt x="22455" y="42699"/>
                  <a:pt x="26996" y="37167"/>
                  <a:pt x="32082" y="32081"/>
                </a:cubicBezTo>
                <a:cubicBezTo>
                  <a:pt x="37168" y="26996"/>
                  <a:pt x="42700" y="22454"/>
                  <a:pt x="48681" y="18457"/>
                </a:cubicBezTo>
                <a:cubicBezTo>
                  <a:pt x="54661" y="14462"/>
                  <a:pt x="60974" y="11089"/>
                  <a:pt x="67619" y="8336"/>
                </a:cubicBezTo>
                <a:cubicBezTo>
                  <a:pt x="74264" y="5584"/>
                  <a:pt x="81113" y="3508"/>
                  <a:pt x="88167" y="2104"/>
                </a:cubicBezTo>
                <a:cubicBezTo>
                  <a:pt x="95221" y="700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0"/>
                  <a:pt x="6988906" y="2104"/>
                </a:cubicBezTo>
                <a:cubicBezTo>
                  <a:pt x="6995960" y="3508"/>
                  <a:pt x="7002810" y="5584"/>
                  <a:pt x="7009454" y="8336"/>
                </a:cubicBezTo>
                <a:cubicBezTo>
                  <a:pt x="7016099" y="11089"/>
                  <a:pt x="7022411" y="14462"/>
                  <a:pt x="7028392" y="18457"/>
                </a:cubicBezTo>
                <a:cubicBezTo>
                  <a:pt x="7034373" y="22454"/>
                  <a:pt x="7039906" y="26996"/>
                  <a:pt x="7044991" y="32081"/>
                </a:cubicBezTo>
                <a:cubicBezTo>
                  <a:pt x="7050078" y="37167"/>
                  <a:pt x="7054618" y="42699"/>
                  <a:pt x="7058613" y="48679"/>
                </a:cubicBezTo>
                <a:cubicBezTo>
                  <a:pt x="7062609" y="54659"/>
                  <a:pt x="7065984" y="60973"/>
                  <a:pt x="7068736" y="67617"/>
                </a:cubicBezTo>
                <a:cubicBezTo>
                  <a:pt x="7071487" y="74262"/>
                  <a:pt x="7073566" y="81112"/>
                  <a:pt x="7074968" y="88166"/>
                </a:cubicBezTo>
                <a:cubicBezTo>
                  <a:pt x="7076372" y="95220"/>
                  <a:pt x="7077075" y="102344"/>
                  <a:pt x="7077075" y="109537"/>
                </a:cubicBezTo>
                <a:lnTo>
                  <a:pt x="7077075" y="2757487"/>
                </a:lnTo>
                <a:cubicBezTo>
                  <a:pt x="7077075" y="2764680"/>
                  <a:pt x="7076372" y="2771803"/>
                  <a:pt x="7074968" y="2778856"/>
                </a:cubicBezTo>
                <a:cubicBezTo>
                  <a:pt x="7073566" y="2785909"/>
                  <a:pt x="7071487" y="2792758"/>
                  <a:pt x="7068736" y="2799404"/>
                </a:cubicBezTo>
                <a:cubicBezTo>
                  <a:pt x="7065984" y="2806049"/>
                  <a:pt x="7062609" y="2812361"/>
                  <a:pt x="7058613" y="2818342"/>
                </a:cubicBezTo>
                <a:cubicBezTo>
                  <a:pt x="7054618" y="2824322"/>
                  <a:pt x="7050078" y="2829855"/>
                  <a:pt x="7044991" y="2834941"/>
                </a:cubicBezTo>
                <a:cubicBezTo>
                  <a:pt x="7039906" y="2840026"/>
                  <a:pt x="7034373" y="2844567"/>
                  <a:pt x="7028392" y="2848564"/>
                </a:cubicBezTo>
                <a:cubicBezTo>
                  <a:pt x="7022411" y="2852559"/>
                  <a:pt x="7016099" y="2855934"/>
                  <a:pt x="7009454" y="2858686"/>
                </a:cubicBezTo>
                <a:cubicBezTo>
                  <a:pt x="7002810" y="2861437"/>
                  <a:pt x="6995960" y="2863515"/>
                  <a:pt x="6988906" y="2864919"/>
                </a:cubicBezTo>
                <a:cubicBezTo>
                  <a:pt x="6981851" y="2866322"/>
                  <a:pt x="6974729" y="2867025"/>
                  <a:pt x="6967537" y="2867025"/>
                </a:cubicBezTo>
                <a:lnTo>
                  <a:pt x="109537" y="2867025"/>
                </a:lnTo>
                <a:cubicBezTo>
                  <a:pt x="102344" y="2867025"/>
                  <a:pt x="95221" y="2866322"/>
                  <a:pt x="88167" y="2864919"/>
                </a:cubicBezTo>
                <a:cubicBezTo>
                  <a:pt x="81113" y="2863515"/>
                  <a:pt x="74264" y="2861437"/>
                  <a:pt x="67619" y="2858686"/>
                </a:cubicBezTo>
                <a:cubicBezTo>
                  <a:pt x="60974" y="2855934"/>
                  <a:pt x="54661" y="2852559"/>
                  <a:pt x="48681" y="2848564"/>
                </a:cubicBezTo>
                <a:cubicBezTo>
                  <a:pt x="42700" y="2844567"/>
                  <a:pt x="37168" y="2840026"/>
                  <a:pt x="32082" y="2834941"/>
                </a:cubicBezTo>
                <a:cubicBezTo>
                  <a:pt x="26996" y="2829855"/>
                  <a:pt x="22455" y="2824322"/>
                  <a:pt x="18459" y="2818342"/>
                </a:cubicBezTo>
                <a:cubicBezTo>
                  <a:pt x="14463" y="2812361"/>
                  <a:pt x="11090" y="2806049"/>
                  <a:pt x="8337" y="2799404"/>
                </a:cubicBezTo>
                <a:cubicBezTo>
                  <a:pt x="5584" y="2792758"/>
                  <a:pt x="3507" y="2785909"/>
                  <a:pt x="2103" y="2778856"/>
                </a:cubicBezTo>
                <a:cubicBezTo>
                  <a:pt x="701" y="2771803"/>
                  <a:pt x="0" y="2764680"/>
                  <a:pt x="0" y="275748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42">
            <a:extLst>
              <a:ext uri="{FF2B5EF4-FFF2-40B4-BE49-F238E27FC236}"/>
            </a:extLst>
          </p:cNvPr>
          <p:cNvSpPr/>
          <p:nvPr/>
        </p:nvSpPr>
        <p:spPr>
          <a:xfrm>
            <a:off x="5529262" y="11834812"/>
            <a:ext cx="7077075" cy="2867025"/>
          </a:xfrm>
          <a:custGeom>
            <a:avLst/>
            <a:gdLst/>
            <a:ahLst/>
            <a:cxnLst/>
            <a:rect l="l" t="t" r="r" b="b"/>
            <a:pathLst>
              <a:path w="7077075" h="2867025">
                <a:moveTo>
                  <a:pt x="0" y="2757487"/>
                </a:moveTo>
                <a:lnTo>
                  <a:pt x="0" y="109537"/>
                </a:lnTo>
                <a:cubicBezTo>
                  <a:pt x="0" y="102344"/>
                  <a:pt x="701" y="95220"/>
                  <a:pt x="2103" y="88166"/>
                </a:cubicBezTo>
                <a:cubicBezTo>
                  <a:pt x="3507" y="81112"/>
                  <a:pt x="5584" y="74262"/>
                  <a:pt x="8337" y="67617"/>
                </a:cubicBezTo>
                <a:cubicBezTo>
                  <a:pt x="11090" y="60973"/>
                  <a:pt x="14463" y="54659"/>
                  <a:pt x="18459" y="48679"/>
                </a:cubicBezTo>
                <a:cubicBezTo>
                  <a:pt x="22455" y="42699"/>
                  <a:pt x="26996" y="37167"/>
                  <a:pt x="32082" y="32081"/>
                </a:cubicBezTo>
                <a:cubicBezTo>
                  <a:pt x="37168" y="26996"/>
                  <a:pt x="42700" y="22454"/>
                  <a:pt x="48681" y="18457"/>
                </a:cubicBezTo>
                <a:cubicBezTo>
                  <a:pt x="54661" y="14462"/>
                  <a:pt x="60974" y="11089"/>
                  <a:pt x="67619" y="8336"/>
                </a:cubicBezTo>
                <a:cubicBezTo>
                  <a:pt x="74264" y="5584"/>
                  <a:pt x="81113" y="3508"/>
                  <a:pt x="88167" y="2104"/>
                </a:cubicBezTo>
                <a:cubicBezTo>
                  <a:pt x="95221" y="700"/>
                  <a:pt x="102344" y="0"/>
                  <a:pt x="109537" y="0"/>
                </a:cubicBezTo>
                <a:lnTo>
                  <a:pt x="6967537" y="0"/>
                </a:lnTo>
                <a:cubicBezTo>
                  <a:pt x="6974729" y="0"/>
                  <a:pt x="6981851" y="700"/>
                  <a:pt x="6988906" y="2104"/>
                </a:cubicBezTo>
                <a:cubicBezTo>
                  <a:pt x="6995960" y="3508"/>
                  <a:pt x="7002810" y="5584"/>
                  <a:pt x="7009454" y="8336"/>
                </a:cubicBezTo>
                <a:cubicBezTo>
                  <a:pt x="7016099" y="11089"/>
                  <a:pt x="7022411" y="14462"/>
                  <a:pt x="7028392" y="18457"/>
                </a:cubicBezTo>
                <a:cubicBezTo>
                  <a:pt x="7034373" y="22454"/>
                  <a:pt x="7039906" y="26996"/>
                  <a:pt x="7044991" y="32081"/>
                </a:cubicBezTo>
                <a:cubicBezTo>
                  <a:pt x="7050078" y="37167"/>
                  <a:pt x="7054618" y="42699"/>
                  <a:pt x="7058613" y="48679"/>
                </a:cubicBezTo>
                <a:cubicBezTo>
                  <a:pt x="7062609" y="54659"/>
                  <a:pt x="7065984" y="60973"/>
                  <a:pt x="7068736" y="67617"/>
                </a:cubicBezTo>
                <a:cubicBezTo>
                  <a:pt x="7071487" y="74262"/>
                  <a:pt x="7073566" y="81112"/>
                  <a:pt x="7074968" y="88166"/>
                </a:cubicBezTo>
                <a:cubicBezTo>
                  <a:pt x="7076372" y="95220"/>
                  <a:pt x="7077075" y="102344"/>
                  <a:pt x="7077075" y="109537"/>
                </a:cubicBezTo>
                <a:lnTo>
                  <a:pt x="7077075" y="2757487"/>
                </a:lnTo>
                <a:cubicBezTo>
                  <a:pt x="7077075" y="2764680"/>
                  <a:pt x="7076372" y="2771803"/>
                  <a:pt x="7074968" y="2778856"/>
                </a:cubicBezTo>
                <a:cubicBezTo>
                  <a:pt x="7073566" y="2785909"/>
                  <a:pt x="7071487" y="2792758"/>
                  <a:pt x="7068736" y="2799404"/>
                </a:cubicBezTo>
                <a:cubicBezTo>
                  <a:pt x="7065984" y="2806049"/>
                  <a:pt x="7062609" y="2812361"/>
                  <a:pt x="7058613" y="2818342"/>
                </a:cubicBezTo>
                <a:cubicBezTo>
                  <a:pt x="7054618" y="2824322"/>
                  <a:pt x="7050078" y="2829855"/>
                  <a:pt x="7044991" y="2834941"/>
                </a:cubicBezTo>
                <a:cubicBezTo>
                  <a:pt x="7039906" y="2840026"/>
                  <a:pt x="7034373" y="2844567"/>
                  <a:pt x="7028392" y="2848564"/>
                </a:cubicBezTo>
                <a:cubicBezTo>
                  <a:pt x="7022411" y="2852559"/>
                  <a:pt x="7016099" y="2855934"/>
                  <a:pt x="7009454" y="2858686"/>
                </a:cubicBezTo>
                <a:cubicBezTo>
                  <a:pt x="7002810" y="2861437"/>
                  <a:pt x="6995960" y="2863515"/>
                  <a:pt x="6988906" y="2864919"/>
                </a:cubicBezTo>
                <a:cubicBezTo>
                  <a:pt x="6981851" y="2866322"/>
                  <a:pt x="6974729" y="2867025"/>
                  <a:pt x="6967537" y="2867025"/>
                </a:cubicBezTo>
                <a:lnTo>
                  <a:pt x="109537" y="2867025"/>
                </a:lnTo>
                <a:cubicBezTo>
                  <a:pt x="102344" y="2867025"/>
                  <a:pt x="95221" y="2866322"/>
                  <a:pt x="88167" y="2864919"/>
                </a:cubicBezTo>
                <a:cubicBezTo>
                  <a:pt x="81113" y="2863515"/>
                  <a:pt x="74264" y="2861437"/>
                  <a:pt x="67619" y="2858686"/>
                </a:cubicBezTo>
                <a:cubicBezTo>
                  <a:pt x="60974" y="2855934"/>
                  <a:pt x="54661" y="2852559"/>
                  <a:pt x="48681" y="2848564"/>
                </a:cubicBezTo>
                <a:cubicBezTo>
                  <a:pt x="42700" y="2844567"/>
                  <a:pt x="37168" y="2840026"/>
                  <a:pt x="32082" y="2834941"/>
                </a:cubicBezTo>
                <a:cubicBezTo>
                  <a:pt x="26996" y="2829855"/>
                  <a:pt x="22455" y="2824322"/>
                  <a:pt x="18459" y="2818342"/>
                </a:cubicBezTo>
                <a:cubicBezTo>
                  <a:pt x="14463" y="2812361"/>
                  <a:pt x="11090" y="2806049"/>
                  <a:pt x="8337" y="2799404"/>
                </a:cubicBezTo>
                <a:cubicBezTo>
                  <a:pt x="5584" y="2792758"/>
                  <a:pt x="3507" y="2785909"/>
                  <a:pt x="2103" y="2778856"/>
                </a:cubicBezTo>
                <a:cubicBezTo>
                  <a:pt x="701" y="2771803"/>
                  <a:pt x="0" y="2764680"/>
                  <a:pt x="0" y="2757487"/>
                </a:cubicBezTo>
              </a:path>
            </a:pathLst>
          </a:custGeom>
          <a:ln w="9525"/>
          <a:noFill/>
        </p:spPr>
        <p:style>
          <a:lnRef idx="2">
            <a:srgbClr val="D1D5D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43">
            <a:extLst>
              <a:ext uri="{FF2B5EF4-FFF2-40B4-BE49-F238E27FC236}"/>
            </a:extLst>
          </p:cNvPr>
          <p:cNvSpPr/>
          <p:nvPr/>
        </p:nvSpPr>
        <p:spPr>
          <a:xfrm>
            <a:off x="5838825" y="12487275"/>
            <a:ext cx="885825" cy="228600"/>
          </a:xfrm>
          <a:custGeom>
            <a:avLst/>
            <a:gdLst/>
            <a:ahLst/>
            <a:cxnLst/>
            <a:rect l="l" t="t" r="r" b="b"/>
            <a:pathLst>
              <a:path w="885825" h="228600">
                <a:moveTo>
                  <a:pt x="0" y="114300"/>
                </a:moveTo>
                <a:cubicBezTo>
                  <a:pt x="0" y="106795"/>
                  <a:pt x="731" y="99361"/>
                  <a:pt x="2195" y="92000"/>
                </a:cubicBezTo>
                <a:cubicBezTo>
                  <a:pt x="3660" y="84639"/>
                  <a:pt x="5828" y="77491"/>
                  <a:pt x="8700" y="70558"/>
                </a:cubicBezTo>
                <a:cubicBezTo>
                  <a:pt x="11572" y="63625"/>
                  <a:pt x="15092" y="57036"/>
                  <a:pt x="19262" y="50796"/>
                </a:cubicBezTo>
                <a:cubicBezTo>
                  <a:pt x="23431" y="44556"/>
                  <a:pt x="28169" y="38783"/>
                  <a:pt x="33477" y="33477"/>
                </a:cubicBezTo>
                <a:cubicBezTo>
                  <a:pt x="38784" y="28168"/>
                  <a:pt x="44557" y="23431"/>
                  <a:pt x="50798" y="19261"/>
                </a:cubicBezTo>
                <a:cubicBezTo>
                  <a:pt x="57037" y="15093"/>
                  <a:pt x="63624" y="11572"/>
                  <a:pt x="70558" y="8699"/>
                </a:cubicBezTo>
                <a:cubicBezTo>
                  <a:pt x="77492" y="5827"/>
                  <a:pt x="84639" y="3658"/>
                  <a:pt x="92000" y="2195"/>
                </a:cubicBezTo>
                <a:cubicBezTo>
                  <a:pt x="99361" y="731"/>
                  <a:pt x="106794" y="0"/>
                  <a:pt x="114300" y="0"/>
                </a:cubicBezTo>
                <a:lnTo>
                  <a:pt x="771525" y="0"/>
                </a:lnTo>
                <a:cubicBezTo>
                  <a:pt x="779029" y="0"/>
                  <a:pt x="786462" y="731"/>
                  <a:pt x="793823" y="2195"/>
                </a:cubicBezTo>
                <a:cubicBezTo>
                  <a:pt x="801184" y="3658"/>
                  <a:pt x="808330" y="5827"/>
                  <a:pt x="815264" y="8699"/>
                </a:cubicBezTo>
                <a:cubicBezTo>
                  <a:pt x="822198" y="11572"/>
                  <a:pt x="828785" y="15093"/>
                  <a:pt x="835025" y="19261"/>
                </a:cubicBezTo>
                <a:cubicBezTo>
                  <a:pt x="841265" y="23431"/>
                  <a:pt x="847039" y="28168"/>
                  <a:pt x="852346" y="33477"/>
                </a:cubicBezTo>
                <a:cubicBezTo>
                  <a:pt x="857653" y="38783"/>
                  <a:pt x="862390" y="44556"/>
                  <a:pt x="866561" y="50796"/>
                </a:cubicBezTo>
                <a:cubicBezTo>
                  <a:pt x="870730" y="57036"/>
                  <a:pt x="874251" y="63625"/>
                  <a:pt x="877123" y="70558"/>
                </a:cubicBezTo>
                <a:cubicBezTo>
                  <a:pt x="879995" y="77491"/>
                  <a:pt x="882163" y="84639"/>
                  <a:pt x="883628" y="92000"/>
                </a:cubicBezTo>
                <a:cubicBezTo>
                  <a:pt x="885092" y="99361"/>
                  <a:pt x="885824" y="106795"/>
                  <a:pt x="885825" y="114300"/>
                </a:cubicBezTo>
                <a:cubicBezTo>
                  <a:pt x="885824" y="121804"/>
                  <a:pt x="885092" y="129237"/>
                  <a:pt x="883628" y="136597"/>
                </a:cubicBezTo>
                <a:cubicBezTo>
                  <a:pt x="882163" y="143958"/>
                  <a:pt x="879995" y="151105"/>
                  <a:pt x="877123" y="158039"/>
                </a:cubicBezTo>
                <a:cubicBezTo>
                  <a:pt x="874251" y="164973"/>
                  <a:pt x="870730" y="171560"/>
                  <a:pt x="866561" y="177800"/>
                </a:cubicBezTo>
                <a:cubicBezTo>
                  <a:pt x="862391" y="184041"/>
                  <a:pt x="857653" y="189814"/>
                  <a:pt x="852346" y="195121"/>
                </a:cubicBezTo>
                <a:cubicBezTo>
                  <a:pt x="847039" y="200427"/>
                  <a:pt x="841265" y="205165"/>
                  <a:pt x="835025" y="209336"/>
                </a:cubicBezTo>
                <a:cubicBezTo>
                  <a:pt x="828785" y="213504"/>
                  <a:pt x="822198" y="217025"/>
                  <a:pt x="815264" y="219898"/>
                </a:cubicBezTo>
                <a:cubicBezTo>
                  <a:pt x="808330" y="222770"/>
                  <a:pt x="801184" y="224938"/>
                  <a:pt x="793823" y="226403"/>
                </a:cubicBezTo>
                <a:cubicBezTo>
                  <a:pt x="786462" y="227867"/>
                  <a:pt x="779029" y="228598"/>
                  <a:pt x="771525" y="228600"/>
                </a:cubicBezTo>
                <a:lnTo>
                  <a:pt x="114300" y="228600"/>
                </a:lnTo>
                <a:cubicBezTo>
                  <a:pt x="106794" y="228598"/>
                  <a:pt x="99361" y="227867"/>
                  <a:pt x="92000" y="226403"/>
                </a:cubicBezTo>
                <a:cubicBezTo>
                  <a:pt x="84639" y="224938"/>
                  <a:pt x="77492" y="222770"/>
                  <a:pt x="70558" y="219898"/>
                </a:cubicBezTo>
                <a:cubicBezTo>
                  <a:pt x="63624" y="217025"/>
                  <a:pt x="57037" y="213504"/>
                  <a:pt x="50798" y="209336"/>
                </a:cubicBezTo>
                <a:cubicBezTo>
                  <a:pt x="44557" y="205165"/>
                  <a:pt x="38784" y="200427"/>
                  <a:pt x="33477" y="195121"/>
                </a:cubicBezTo>
                <a:cubicBezTo>
                  <a:pt x="28169" y="189814"/>
                  <a:pt x="23431" y="184041"/>
                  <a:pt x="19262" y="177800"/>
                </a:cubicBezTo>
                <a:cubicBezTo>
                  <a:pt x="15092" y="171560"/>
                  <a:pt x="11572" y="164973"/>
                  <a:pt x="8700" y="158039"/>
                </a:cubicBezTo>
                <a:cubicBezTo>
                  <a:pt x="5828" y="151105"/>
                  <a:pt x="3660" y="143958"/>
                  <a:pt x="2195" y="136597"/>
                </a:cubicBezTo>
                <a:cubicBezTo>
                  <a:pt x="731" y="129237"/>
                  <a:pt x="0" y="121804"/>
                  <a:pt x="0" y="1143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TextBox 44"/>
          <p:cNvSpPr txBox="1"/>
          <p:nvPr/>
        </p:nvSpPr>
        <p:spPr>
          <a:xfrm>
            <a:off x="5558689" y="338072"/>
            <a:ext cx="7204458" cy="13499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Métodos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Adquirir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Exploraremos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diferentes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formas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obtener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propias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ventajas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consideraciones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seguridad.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3810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P2P</a:t>
            </a: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en</a:t>
            </a: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Persona</a:t>
            </a:r>
            <a:endParaRPr sz="900" dirty="0"/>
          </a:p>
          <a:p>
            <a:pPr marL="30480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Intercambios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</a:t>
            </a:r>
            <a:endParaRPr sz="3600" dirty="0"/>
          </a:p>
          <a:p>
            <a:pPr marL="304800" indent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trueque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moderno,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intercambia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efectivo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directamente.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Ofrece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privacidad</a:t>
            </a:r>
            <a:endParaRPr sz="1200" dirty="0"/>
          </a:p>
          <a:p>
            <a:pPr marL="30480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requiere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precaución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confianza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mutua.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3810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P2P</a:t>
            </a: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en</a:t>
            </a: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Línea</a:t>
            </a:r>
            <a:endParaRPr sz="900" dirty="0"/>
          </a:p>
          <a:p>
            <a:pPr marL="29210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Plataformas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P2P</a:t>
            </a:r>
            <a:endParaRPr sz="3600" dirty="0"/>
          </a:p>
          <a:p>
            <a:pPr marL="292100" indent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bazar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compradores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vendedores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encuentran.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Utiliza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garantía</a:t>
            </a:r>
            <a:endParaRPr sz="1200" dirty="0"/>
          </a:p>
          <a:p>
            <a:pPr marL="2921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mayor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3683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Exchanges</a:t>
            </a:r>
            <a:endParaRPr sz="900" dirty="0"/>
          </a:p>
          <a:p>
            <a:pPr marL="29210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Exchanges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Centralizados</a:t>
            </a:r>
            <a:endParaRPr sz="3600" dirty="0"/>
          </a:p>
          <a:p>
            <a:pPr marL="3048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bancos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Ofrecen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facilidad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requieren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confianza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endParaRPr sz="12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tercero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comprometer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privacidad.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3810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Bitcoin</a:t>
            </a: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FFFFFF"/>
                </a:solidFill>
                <a:latin typeface="Liberation Sans"/>
                <a:cs typeface="Liberation Sans"/>
              </a:rPr>
              <a:t>ATMs</a:t>
            </a:r>
            <a:endParaRPr sz="900" dirty="0"/>
          </a:p>
          <a:p>
            <a:pPr marL="30480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Cajeros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36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3600" dirty="0"/>
          </a:p>
          <a:p>
            <a:pPr marL="292100" indent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Máquinas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convierten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efectivo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instante.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Convenientes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tener</a:t>
            </a:r>
            <a:endParaRPr sz="1200" dirty="0"/>
          </a:p>
          <a:p>
            <a:pPr marL="29210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tarifas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altas.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614362" y="3824287"/>
            <a:ext cx="3314700" cy="3981450"/>
          </a:xfrm>
          <a:custGeom>
            <a:avLst/>
            <a:gdLst/>
            <a:ahLst/>
            <a:cxnLst/>
            <a:rect l="l" t="t" r="r" b="b"/>
            <a:pathLst>
              <a:path w="3314700" h="3981450">
                <a:moveTo>
                  <a:pt x="0" y="3757612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80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8" y="4300"/>
                </a:cubicBezTo>
                <a:cubicBezTo>
                  <a:pt x="187359" y="2870"/>
                  <a:pt x="194601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090862" y="0"/>
                </a:lnTo>
                <a:cubicBezTo>
                  <a:pt x="3098193" y="0"/>
                  <a:pt x="3105507" y="359"/>
                  <a:pt x="3112802" y="1077"/>
                </a:cubicBezTo>
                <a:cubicBezTo>
                  <a:pt x="3120098" y="1796"/>
                  <a:pt x="3127341" y="2870"/>
                  <a:pt x="3134530" y="4300"/>
                </a:cubicBezTo>
                <a:cubicBezTo>
                  <a:pt x="3141721" y="5731"/>
                  <a:pt x="3148823" y="7510"/>
                  <a:pt x="3155838" y="9638"/>
                </a:cubicBezTo>
                <a:cubicBezTo>
                  <a:pt x="3162854" y="11766"/>
                  <a:pt x="3169748" y="14233"/>
                  <a:pt x="3176520" y="17038"/>
                </a:cubicBezTo>
                <a:cubicBezTo>
                  <a:pt x="3183294" y="19844"/>
                  <a:pt x="3189913" y="22974"/>
                  <a:pt x="3196378" y="26430"/>
                </a:cubicBezTo>
                <a:cubicBezTo>
                  <a:pt x="3202843" y="29886"/>
                  <a:pt x="3209124" y="33650"/>
                  <a:pt x="3215219" y="37723"/>
                </a:cubicBezTo>
                <a:cubicBezTo>
                  <a:pt x="3221315" y="41796"/>
                  <a:pt x="3227196" y="46158"/>
                  <a:pt x="3232862" y="50808"/>
                </a:cubicBezTo>
                <a:cubicBezTo>
                  <a:pt x="3238530" y="55459"/>
                  <a:pt x="3243955" y="60376"/>
                  <a:pt x="3249139" y="65560"/>
                </a:cubicBezTo>
                <a:cubicBezTo>
                  <a:pt x="3254323" y="70744"/>
                  <a:pt x="3259240" y="76169"/>
                  <a:pt x="3263890" y="81836"/>
                </a:cubicBezTo>
                <a:cubicBezTo>
                  <a:pt x="3268541" y="87503"/>
                  <a:pt x="3272903" y="93384"/>
                  <a:pt x="3276976" y="99479"/>
                </a:cubicBezTo>
                <a:cubicBezTo>
                  <a:pt x="3281049" y="105575"/>
                  <a:pt x="3284813" y="111855"/>
                  <a:pt x="3288269" y="118321"/>
                </a:cubicBezTo>
                <a:cubicBezTo>
                  <a:pt x="3291725" y="124786"/>
                  <a:pt x="3294855" y="131405"/>
                  <a:pt x="3297660" y="138178"/>
                </a:cubicBezTo>
                <a:cubicBezTo>
                  <a:pt x="3300466" y="144951"/>
                  <a:pt x="3302933" y="151845"/>
                  <a:pt x="3305061" y="158860"/>
                </a:cubicBezTo>
                <a:cubicBezTo>
                  <a:pt x="3307189" y="165876"/>
                  <a:pt x="3308968" y="172978"/>
                  <a:pt x="3310398" y="180168"/>
                </a:cubicBezTo>
                <a:cubicBezTo>
                  <a:pt x="3311828" y="187359"/>
                  <a:pt x="3312903" y="194602"/>
                  <a:pt x="3313621" y="201897"/>
                </a:cubicBezTo>
                <a:cubicBezTo>
                  <a:pt x="3314340" y="209193"/>
                  <a:pt x="3314699" y="216506"/>
                  <a:pt x="3314700" y="223837"/>
                </a:cubicBezTo>
                <a:lnTo>
                  <a:pt x="3314700" y="3757612"/>
                </a:lnTo>
                <a:cubicBezTo>
                  <a:pt x="3314699" y="3764943"/>
                  <a:pt x="3314340" y="3772256"/>
                  <a:pt x="3313621" y="3779552"/>
                </a:cubicBezTo>
                <a:cubicBezTo>
                  <a:pt x="3312903" y="3786848"/>
                  <a:pt x="3311828" y="3794091"/>
                  <a:pt x="3310398" y="3801281"/>
                </a:cubicBezTo>
                <a:cubicBezTo>
                  <a:pt x="3308968" y="3808471"/>
                  <a:pt x="3307189" y="3815573"/>
                  <a:pt x="3305061" y="3822589"/>
                </a:cubicBezTo>
                <a:cubicBezTo>
                  <a:pt x="3302933" y="3829604"/>
                  <a:pt x="3300466" y="3836497"/>
                  <a:pt x="3297660" y="3843270"/>
                </a:cubicBezTo>
                <a:cubicBezTo>
                  <a:pt x="3294855" y="3850044"/>
                  <a:pt x="3291725" y="3856663"/>
                  <a:pt x="3288269" y="3863128"/>
                </a:cubicBezTo>
                <a:cubicBezTo>
                  <a:pt x="3284813" y="3869594"/>
                  <a:pt x="3281049" y="3875874"/>
                  <a:pt x="3276976" y="3881969"/>
                </a:cubicBezTo>
                <a:cubicBezTo>
                  <a:pt x="3272903" y="3888065"/>
                  <a:pt x="3268541" y="3893946"/>
                  <a:pt x="3263890" y="3899613"/>
                </a:cubicBezTo>
                <a:cubicBezTo>
                  <a:pt x="3259240" y="3905279"/>
                  <a:pt x="3254323" y="3910705"/>
                  <a:pt x="3249139" y="3915889"/>
                </a:cubicBezTo>
                <a:cubicBezTo>
                  <a:pt x="3243955" y="3921073"/>
                  <a:pt x="3238530" y="3925989"/>
                  <a:pt x="3232862" y="3930640"/>
                </a:cubicBezTo>
                <a:cubicBezTo>
                  <a:pt x="3227196" y="3935291"/>
                  <a:pt x="3221315" y="3939653"/>
                  <a:pt x="3215219" y="3943726"/>
                </a:cubicBezTo>
                <a:cubicBezTo>
                  <a:pt x="3209124" y="3947799"/>
                  <a:pt x="3202843" y="3951563"/>
                  <a:pt x="3196378" y="3955019"/>
                </a:cubicBezTo>
                <a:cubicBezTo>
                  <a:pt x="3189913" y="3958474"/>
                  <a:pt x="3183294" y="3961605"/>
                  <a:pt x="3176520" y="3964410"/>
                </a:cubicBezTo>
                <a:cubicBezTo>
                  <a:pt x="3169748" y="3967216"/>
                  <a:pt x="3162854" y="3969683"/>
                  <a:pt x="3155838" y="3971811"/>
                </a:cubicBezTo>
                <a:cubicBezTo>
                  <a:pt x="3148823" y="3973938"/>
                  <a:pt x="3141721" y="3975718"/>
                  <a:pt x="3134530" y="3977148"/>
                </a:cubicBezTo>
                <a:cubicBezTo>
                  <a:pt x="3127341" y="3978578"/>
                  <a:pt x="3120098" y="3979653"/>
                  <a:pt x="3112802" y="3980372"/>
                </a:cubicBezTo>
                <a:cubicBezTo>
                  <a:pt x="3105507" y="3981090"/>
                  <a:pt x="3098193" y="3981450"/>
                  <a:pt x="3090862" y="3981450"/>
                </a:cubicBezTo>
                <a:lnTo>
                  <a:pt x="223837" y="3981450"/>
                </a:lnTo>
                <a:cubicBezTo>
                  <a:pt x="216506" y="3981450"/>
                  <a:pt x="209193" y="3981090"/>
                  <a:pt x="201897" y="3980371"/>
                </a:cubicBezTo>
                <a:cubicBezTo>
                  <a:pt x="194601" y="3979653"/>
                  <a:pt x="187359" y="3978578"/>
                  <a:pt x="180168" y="3977148"/>
                </a:cubicBezTo>
                <a:cubicBezTo>
                  <a:pt x="172978" y="3975718"/>
                  <a:pt x="165876" y="3973939"/>
                  <a:pt x="158860" y="3971811"/>
                </a:cubicBezTo>
                <a:cubicBezTo>
                  <a:pt x="151845" y="3969683"/>
                  <a:pt x="144951" y="3967216"/>
                  <a:pt x="138178" y="3964410"/>
                </a:cubicBezTo>
                <a:cubicBezTo>
                  <a:pt x="131405" y="3961605"/>
                  <a:pt x="124786" y="3958474"/>
                  <a:pt x="118321" y="3955019"/>
                </a:cubicBezTo>
                <a:cubicBezTo>
                  <a:pt x="111855" y="3951563"/>
                  <a:pt x="105575" y="3947799"/>
                  <a:pt x="99480" y="3943726"/>
                </a:cubicBezTo>
                <a:cubicBezTo>
                  <a:pt x="93384" y="3939653"/>
                  <a:pt x="87503" y="3935291"/>
                  <a:pt x="81836" y="3930640"/>
                </a:cubicBezTo>
                <a:cubicBezTo>
                  <a:pt x="76169" y="3925989"/>
                  <a:pt x="70744" y="3921073"/>
                  <a:pt x="65560" y="3915889"/>
                </a:cubicBezTo>
                <a:cubicBezTo>
                  <a:pt x="60376" y="3910705"/>
                  <a:pt x="55459" y="3905279"/>
                  <a:pt x="50808" y="3899613"/>
                </a:cubicBezTo>
                <a:cubicBezTo>
                  <a:pt x="46158" y="3893946"/>
                  <a:pt x="41796" y="3888065"/>
                  <a:pt x="37723" y="3881969"/>
                </a:cubicBezTo>
                <a:cubicBezTo>
                  <a:pt x="33650" y="3875874"/>
                  <a:pt x="29886" y="3869594"/>
                  <a:pt x="26430" y="3863128"/>
                </a:cubicBezTo>
                <a:cubicBezTo>
                  <a:pt x="22974" y="3856663"/>
                  <a:pt x="19844" y="3850044"/>
                  <a:pt x="17038" y="3843270"/>
                </a:cubicBezTo>
                <a:cubicBezTo>
                  <a:pt x="14233" y="3836497"/>
                  <a:pt x="11766" y="3829604"/>
                  <a:pt x="9638" y="3822589"/>
                </a:cubicBezTo>
                <a:cubicBezTo>
                  <a:pt x="7510" y="3815573"/>
                  <a:pt x="5731" y="3808471"/>
                  <a:pt x="4300" y="3801281"/>
                </a:cubicBezTo>
                <a:cubicBezTo>
                  <a:pt x="2870" y="3794091"/>
                  <a:pt x="1796" y="3786848"/>
                  <a:pt x="1077" y="3779552"/>
                </a:cubicBezTo>
                <a:cubicBezTo>
                  <a:pt x="359" y="3772256"/>
                  <a:pt x="0" y="3764943"/>
                  <a:pt x="0" y="37576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614362" y="3824287"/>
            <a:ext cx="3314700" cy="3981450"/>
          </a:xfrm>
          <a:custGeom>
            <a:avLst/>
            <a:gdLst/>
            <a:ahLst/>
            <a:cxnLst/>
            <a:rect l="l" t="t" r="r" b="b"/>
            <a:pathLst>
              <a:path w="3314700" h="3981450">
                <a:moveTo>
                  <a:pt x="0" y="3757612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80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8" y="4300"/>
                </a:cubicBezTo>
                <a:cubicBezTo>
                  <a:pt x="187359" y="2870"/>
                  <a:pt x="194601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090862" y="0"/>
                </a:lnTo>
                <a:cubicBezTo>
                  <a:pt x="3098193" y="0"/>
                  <a:pt x="3105507" y="359"/>
                  <a:pt x="3112802" y="1077"/>
                </a:cubicBezTo>
                <a:cubicBezTo>
                  <a:pt x="3120098" y="1796"/>
                  <a:pt x="3127341" y="2870"/>
                  <a:pt x="3134530" y="4300"/>
                </a:cubicBezTo>
                <a:cubicBezTo>
                  <a:pt x="3141721" y="5731"/>
                  <a:pt x="3148823" y="7510"/>
                  <a:pt x="3155838" y="9638"/>
                </a:cubicBezTo>
                <a:cubicBezTo>
                  <a:pt x="3162854" y="11766"/>
                  <a:pt x="3169748" y="14233"/>
                  <a:pt x="3176520" y="17038"/>
                </a:cubicBezTo>
                <a:cubicBezTo>
                  <a:pt x="3183294" y="19844"/>
                  <a:pt x="3189913" y="22974"/>
                  <a:pt x="3196378" y="26430"/>
                </a:cubicBezTo>
                <a:cubicBezTo>
                  <a:pt x="3202843" y="29886"/>
                  <a:pt x="3209124" y="33650"/>
                  <a:pt x="3215219" y="37723"/>
                </a:cubicBezTo>
                <a:cubicBezTo>
                  <a:pt x="3221315" y="41796"/>
                  <a:pt x="3227196" y="46158"/>
                  <a:pt x="3232862" y="50808"/>
                </a:cubicBezTo>
                <a:cubicBezTo>
                  <a:pt x="3238530" y="55459"/>
                  <a:pt x="3243955" y="60376"/>
                  <a:pt x="3249139" y="65560"/>
                </a:cubicBezTo>
                <a:cubicBezTo>
                  <a:pt x="3254323" y="70744"/>
                  <a:pt x="3259240" y="76169"/>
                  <a:pt x="3263890" y="81836"/>
                </a:cubicBezTo>
                <a:cubicBezTo>
                  <a:pt x="3268541" y="87503"/>
                  <a:pt x="3272903" y="93384"/>
                  <a:pt x="3276976" y="99479"/>
                </a:cubicBezTo>
                <a:cubicBezTo>
                  <a:pt x="3281049" y="105575"/>
                  <a:pt x="3284813" y="111855"/>
                  <a:pt x="3288269" y="118321"/>
                </a:cubicBezTo>
                <a:cubicBezTo>
                  <a:pt x="3291725" y="124786"/>
                  <a:pt x="3294855" y="131405"/>
                  <a:pt x="3297660" y="138178"/>
                </a:cubicBezTo>
                <a:cubicBezTo>
                  <a:pt x="3300466" y="144951"/>
                  <a:pt x="3302933" y="151845"/>
                  <a:pt x="3305061" y="158860"/>
                </a:cubicBezTo>
                <a:cubicBezTo>
                  <a:pt x="3307189" y="165876"/>
                  <a:pt x="3308968" y="172978"/>
                  <a:pt x="3310398" y="180168"/>
                </a:cubicBezTo>
                <a:cubicBezTo>
                  <a:pt x="3311828" y="187359"/>
                  <a:pt x="3312903" y="194602"/>
                  <a:pt x="3313621" y="201897"/>
                </a:cubicBezTo>
                <a:cubicBezTo>
                  <a:pt x="3314340" y="209193"/>
                  <a:pt x="3314699" y="216506"/>
                  <a:pt x="3314700" y="223837"/>
                </a:cubicBezTo>
                <a:lnTo>
                  <a:pt x="3314700" y="3757612"/>
                </a:lnTo>
                <a:cubicBezTo>
                  <a:pt x="3314699" y="3764943"/>
                  <a:pt x="3314340" y="3772256"/>
                  <a:pt x="3313621" y="3779552"/>
                </a:cubicBezTo>
                <a:cubicBezTo>
                  <a:pt x="3312903" y="3786848"/>
                  <a:pt x="3311828" y="3794091"/>
                  <a:pt x="3310398" y="3801281"/>
                </a:cubicBezTo>
                <a:cubicBezTo>
                  <a:pt x="3308968" y="3808471"/>
                  <a:pt x="3307189" y="3815573"/>
                  <a:pt x="3305061" y="3822589"/>
                </a:cubicBezTo>
                <a:cubicBezTo>
                  <a:pt x="3302933" y="3829604"/>
                  <a:pt x="3300466" y="3836497"/>
                  <a:pt x="3297660" y="3843270"/>
                </a:cubicBezTo>
                <a:cubicBezTo>
                  <a:pt x="3294855" y="3850044"/>
                  <a:pt x="3291725" y="3856663"/>
                  <a:pt x="3288269" y="3863128"/>
                </a:cubicBezTo>
                <a:cubicBezTo>
                  <a:pt x="3284813" y="3869594"/>
                  <a:pt x="3281049" y="3875874"/>
                  <a:pt x="3276976" y="3881969"/>
                </a:cubicBezTo>
                <a:cubicBezTo>
                  <a:pt x="3272903" y="3888065"/>
                  <a:pt x="3268541" y="3893946"/>
                  <a:pt x="3263890" y="3899613"/>
                </a:cubicBezTo>
                <a:cubicBezTo>
                  <a:pt x="3259240" y="3905279"/>
                  <a:pt x="3254323" y="3910705"/>
                  <a:pt x="3249139" y="3915889"/>
                </a:cubicBezTo>
                <a:cubicBezTo>
                  <a:pt x="3243955" y="3921073"/>
                  <a:pt x="3238530" y="3925989"/>
                  <a:pt x="3232862" y="3930640"/>
                </a:cubicBezTo>
                <a:cubicBezTo>
                  <a:pt x="3227196" y="3935291"/>
                  <a:pt x="3221315" y="3939653"/>
                  <a:pt x="3215219" y="3943726"/>
                </a:cubicBezTo>
                <a:cubicBezTo>
                  <a:pt x="3209124" y="3947799"/>
                  <a:pt x="3202843" y="3951563"/>
                  <a:pt x="3196378" y="3955019"/>
                </a:cubicBezTo>
                <a:cubicBezTo>
                  <a:pt x="3189913" y="3958474"/>
                  <a:pt x="3183294" y="3961605"/>
                  <a:pt x="3176520" y="3964410"/>
                </a:cubicBezTo>
                <a:cubicBezTo>
                  <a:pt x="3169748" y="3967216"/>
                  <a:pt x="3162854" y="3969683"/>
                  <a:pt x="3155838" y="3971811"/>
                </a:cubicBezTo>
                <a:cubicBezTo>
                  <a:pt x="3148823" y="3973938"/>
                  <a:pt x="3141721" y="3975718"/>
                  <a:pt x="3134530" y="3977148"/>
                </a:cubicBezTo>
                <a:cubicBezTo>
                  <a:pt x="3127341" y="3978578"/>
                  <a:pt x="3120098" y="3979653"/>
                  <a:pt x="3112802" y="3980372"/>
                </a:cubicBezTo>
                <a:cubicBezTo>
                  <a:pt x="3105507" y="3981090"/>
                  <a:pt x="3098193" y="3981450"/>
                  <a:pt x="3090862" y="3981450"/>
                </a:cubicBezTo>
                <a:lnTo>
                  <a:pt x="223837" y="3981450"/>
                </a:lnTo>
                <a:cubicBezTo>
                  <a:pt x="216506" y="3981450"/>
                  <a:pt x="209193" y="3981090"/>
                  <a:pt x="201897" y="3980371"/>
                </a:cubicBezTo>
                <a:cubicBezTo>
                  <a:pt x="194601" y="3979653"/>
                  <a:pt x="187359" y="3978578"/>
                  <a:pt x="180168" y="3977148"/>
                </a:cubicBezTo>
                <a:cubicBezTo>
                  <a:pt x="172978" y="3975718"/>
                  <a:pt x="165876" y="3973939"/>
                  <a:pt x="158860" y="3971811"/>
                </a:cubicBezTo>
                <a:cubicBezTo>
                  <a:pt x="151845" y="3969683"/>
                  <a:pt x="144951" y="3967216"/>
                  <a:pt x="138178" y="3964410"/>
                </a:cubicBezTo>
                <a:cubicBezTo>
                  <a:pt x="131405" y="3961605"/>
                  <a:pt x="124786" y="3958474"/>
                  <a:pt x="118321" y="3955019"/>
                </a:cubicBezTo>
                <a:cubicBezTo>
                  <a:pt x="111855" y="3951563"/>
                  <a:pt x="105575" y="3947799"/>
                  <a:pt x="99480" y="3943726"/>
                </a:cubicBezTo>
                <a:cubicBezTo>
                  <a:pt x="93384" y="3939653"/>
                  <a:pt x="87503" y="3935291"/>
                  <a:pt x="81836" y="3930640"/>
                </a:cubicBezTo>
                <a:cubicBezTo>
                  <a:pt x="76169" y="3925989"/>
                  <a:pt x="70744" y="3921073"/>
                  <a:pt x="65560" y="3915889"/>
                </a:cubicBezTo>
                <a:cubicBezTo>
                  <a:pt x="60376" y="3910705"/>
                  <a:pt x="55459" y="3905279"/>
                  <a:pt x="50808" y="3899613"/>
                </a:cubicBezTo>
                <a:cubicBezTo>
                  <a:pt x="46158" y="3893946"/>
                  <a:pt x="41796" y="3888065"/>
                  <a:pt x="37723" y="3881969"/>
                </a:cubicBezTo>
                <a:cubicBezTo>
                  <a:pt x="33650" y="3875874"/>
                  <a:pt x="29886" y="3869594"/>
                  <a:pt x="26430" y="3863128"/>
                </a:cubicBezTo>
                <a:cubicBezTo>
                  <a:pt x="22974" y="3856663"/>
                  <a:pt x="19844" y="3850044"/>
                  <a:pt x="17038" y="3843270"/>
                </a:cubicBezTo>
                <a:cubicBezTo>
                  <a:pt x="14233" y="3836497"/>
                  <a:pt x="11766" y="3829604"/>
                  <a:pt x="9638" y="3822589"/>
                </a:cubicBezTo>
                <a:cubicBezTo>
                  <a:pt x="7510" y="3815573"/>
                  <a:pt x="5731" y="3808471"/>
                  <a:pt x="4300" y="3801281"/>
                </a:cubicBezTo>
                <a:cubicBezTo>
                  <a:pt x="2870" y="3794091"/>
                  <a:pt x="1796" y="3786848"/>
                  <a:pt x="1077" y="3779552"/>
                </a:cubicBezTo>
                <a:cubicBezTo>
                  <a:pt x="359" y="3772256"/>
                  <a:pt x="0" y="3764943"/>
                  <a:pt x="0" y="3757612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847725" y="4057650"/>
            <a:ext cx="847725" cy="304800"/>
          </a:xfrm>
          <a:custGeom>
            <a:avLst/>
            <a:gdLst/>
            <a:ahLst/>
            <a:cxnLst/>
            <a:rect l="l" t="t" r="r" b="b"/>
            <a:pathLst>
              <a:path w="847725" h="304800">
                <a:moveTo>
                  <a:pt x="0" y="152400"/>
                </a:moveTo>
                <a:cubicBezTo>
                  <a:pt x="0" y="142393"/>
                  <a:pt x="976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3" y="67731"/>
                </a:cubicBezTo>
                <a:cubicBezTo>
                  <a:pt x="31243" y="59410"/>
                  <a:pt x="37561" y="51712"/>
                  <a:pt x="44636" y="44636"/>
                </a:cubicBezTo>
                <a:cubicBezTo>
                  <a:pt x="51712" y="37561"/>
                  <a:pt x="59410" y="31243"/>
                  <a:pt x="67731" y="25684"/>
                </a:cubicBezTo>
                <a:cubicBezTo>
                  <a:pt x="76051" y="20124"/>
                  <a:pt x="84833" y="15430"/>
                  <a:pt x="94079" y="11600"/>
                </a:cubicBezTo>
                <a:cubicBezTo>
                  <a:pt x="103324" y="7771"/>
                  <a:pt x="112853" y="4880"/>
                  <a:pt x="122668" y="2928"/>
                </a:cubicBezTo>
                <a:cubicBezTo>
                  <a:pt x="132482" y="975"/>
                  <a:pt x="142393" y="0"/>
                  <a:pt x="152400" y="0"/>
                </a:cubicBezTo>
                <a:lnTo>
                  <a:pt x="695325" y="0"/>
                </a:lnTo>
                <a:cubicBezTo>
                  <a:pt x="705331" y="0"/>
                  <a:pt x="715242" y="975"/>
                  <a:pt x="725056" y="2928"/>
                </a:cubicBezTo>
                <a:cubicBezTo>
                  <a:pt x="734871" y="4880"/>
                  <a:pt x="744400" y="7771"/>
                  <a:pt x="753645" y="11600"/>
                </a:cubicBezTo>
                <a:cubicBezTo>
                  <a:pt x="762890" y="15430"/>
                  <a:pt x="771673" y="20124"/>
                  <a:pt x="779993" y="25684"/>
                </a:cubicBezTo>
                <a:cubicBezTo>
                  <a:pt x="788313" y="31243"/>
                  <a:pt x="796012" y="37561"/>
                  <a:pt x="803088" y="44636"/>
                </a:cubicBezTo>
                <a:cubicBezTo>
                  <a:pt x="810163" y="51712"/>
                  <a:pt x="816481" y="59410"/>
                  <a:pt x="822040" y="67731"/>
                </a:cubicBezTo>
                <a:cubicBezTo>
                  <a:pt x="827600" y="76051"/>
                  <a:pt x="832294" y="84833"/>
                  <a:pt x="836124" y="94079"/>
                </a:cubicBezTo>
                <a:cubicBezTo>
                  <a:pt x="839953" y="103323"/>
                  <a:pt x="842844" y="112853"/>
                  <a:pt x="844796" y="122668"/>
                </a:cubicBezTo>
                <a:cubicBezTo>
                  <a:pt x="846748" y="132482"/>
                  <a:pt x="847725" y="142393"/>
                  <a:pt x="847725" y="152400"/>
                </a:cubicBezTo>
                <a:cubicBezTo>
                  <a:pt x="847725" y="162406"/>
                  <a:pt x="846748" y="172317"/>
                  <a:pt x="844796" y="182131"/>
                </a:cubicBezTo>
                <a:cubicBezTo>
                  <a:pt x="842844" y="191946"/>
                  <a:pt x="839953" y="201476"/>
                  <a:pt x="836124" y="210720"/>
                </a:cubicBezTo>
                <a:cubicBezTo>
                  <a:pt x="832294" y="219966"/>
                  <a:pt x="827600" y="228748"/>
                  <a:pt x="822040" y="237068"/>
                </a:cubicBezTo>
                <a:cubicBezTo>
                  <a:pt x="816481" y="245389"/>
                  <a:pt x="810163" y="253087"/>
                  <a:pt x="803088" y="260163"/>
                </a:cubicBezTo>
                <a:cubicBezTo>
                  <a:pt x="796012" y="267238"/>
                  <a:pt x="788313" y="273556"/>
                  <a:pt x="779993" y="279115"/>
                </a:cubicBezTo>
                <a:cubicBezTo>
                  <a:pt x="771673" y="284675"/>
                  <a:pt x="762890" y="289369"/>
                  <a:pt x="753645" y="293199"/>
                </a:cubicBezTo>
                <a:cubicBezTo>
                  <a:pt x="744400" y="297028"/>
                  <a:pt x="734871" y="299919"/>
                  <a:pt x="725056" y="301871"/>
                </a:cubicBezTo>
                <a:cubicBezTo>
                  <a:pt x="715242" y="303823"/>
                  <a:pt x="705331" y="304800"/>
                  <a:pt x="695325" y="304800"/>
                </a:cubicBezTo>
                <a:lnTo>
                  <a:pt x="152400" y="304800"/>
                </a:lnTo>
                <a:cubicBezTo>
                  <a:pt x="142393" y="304800"/>
                  <a:pt x="132482" y="303823"/>
                  <a:pt x="122668" y="301871"/>
                </a:cubicBezTo>
                <a:cubicBezTo>
                  <a:pt x="112853" y="299919"/>
                  <a:pt x="103324" y="297028"/>
                  <a:pt x="94079" y="293199"/>
                </a:cubicBezTo>
                <a:cubicBezTo>
                  <a:pt x="84833" y="289369"/>
                  <a:pt x="76051" y="284675"/>
                  <a:pt x="67731" y="279115"/>
                </a:cubicBezTo>
                <a:cubicBezTo>
                  <a:pt x="59410" y="273556"/>
                  <a:pt x="51712" y="267238"/>
                  <a:pt x="44636" y="260163"/>
                </a:cubicBezTo>
                <a:cubicBezTo>
                  <a:pt x="37561" y="253087"/>
                  <a:pt x="31243" y="245389"/>
                  <a:pt x="25683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6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4052887" y="3824287"/>
            <a:ext cx="3314700" cy="3981450"/>
          </a:xfrm>
          <a:custGeom>
            <a:avLst/>
            <a:gdLst/>
            <a:ahLst/>
            <a:cxnLst/>
            <a:rect l="l" t="t" r="r" b="b"/>
            <a:pathLst>
              <a:path w="3314700" h="3981450">
                <a:moveTo>
                  <a:pt x="0" y="3757612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090862" y="0"/>
                </a:lnTo>
                <a:cubicBezTo>
                  <a:pt x="3098193" y="0"/>
                  <a:pt x="3105506" y="359"/>
                  <a:pt x="3112802" y="1077"/>
                </a:cubicBezTo>
                <a:cubicBezTo>
                  <a:pt x="3120098" y="1796"/>
                  <a:pt x="3127341" y="2870"/>
                  <a:pt x="3134531" y="4300"/>
                </a:cubicBezTo>
                <a:cubicBezTo>
                  <a:pt x="3141721" y="5731"/>
                  <a:pt x="3148823" y="7510"/>
                  <a:pt x="3155838" y="9638"/>
                </a:cubicBezTo>
                <a:cubicBezTo>
                  <a:pt x="3162854" y="11766"/>
                  <a:pt x="3169747" y="14233"/>
                  <a:pt x="3176520" y="17038"/>
                </a:cubicBezTo>
                <a:cubicBezTo>
                  <a:pt x="3183294" y="19844"/>
                  <a:pt x="3189913" y="22974"/>
                  <a:pt x="3196378" y="26430"/>
                </a:cubicBezTo>
                <a:cubicBezTo>
                  <a:pt x="3202843" y="29886"/>
                  <a:pt x="3209123" y="33650"/>
                  <a:pt x="3215219" y="37723"/>
                </a:cubicBezTo>
                <a:cubicBezTo>
                  <a:pt x="3221315" y="41796"/>
                  <a:pt x="3227196" y="46158"/>
                  <a:pt x="3232863" y="50808"/>
                </a:cubicBezTo>
                <a:cubicBezTo>
                  <a:pt x="3238530" y="55459"/>
                  <a:pt x="3243955" y="60376"/>
                  <a:pt x="3249139" y="65560"/>
                </a:cubicBezTo>
                <a:cubicBezTo>
                  <a:pt x="3254323" y="70744"/>
                  <a:pt x="3259239" y="76169"/>
                  <a:pt x="3263890" y="81836"/>
                </a:cubicBezTo>
                <a:cubicBezTo>
                  <a:pt x="3268541" y="87503"/>
                  <a:pt x="3272903" y="93384"/>
                  <a:pt x="3276976" y="99479"/>
                </a:cubicBezTo>
                <a:cubicBezTo>
                  <a:pt x="3281049" y="105575"/>
                  <a:pt x="3284813" y="111855"/>
                  <a:pt x="3288269" y="118321"/>
                </a:cubicBezTo>
                <a:cubicBezTo>
                  <a:pt x="3291724" y="124786"/>
                  <a:pt x="3294855" y="131405"/>
                  <a:pt x="3297660" y="138178"/>
                </a:cubicBezTo>
                <a:cubicBezTo>
                  <a:pt x="3300466" y="144951"/>
                  <a:pt x="3302933" y="151845"/>
                  <a:pt x="3305061" y="158860"/>
                </a:cubicBezTo>
                <a:cubicBezTo>
                  <a:pt x="3307189" y="165876"/>
                  <a:pt x="3308968" y="172978"/>
                  <a:pt x="3310398" y="180168"/>
                </a:cubicBezTo>
                <a:cubicBezTo>
                  <a:pt x="3311828" y="187359"/>
                  <a:pt x="3312903" y="194602"/>
                  <a:pt x="3313621" y="201897"/>
                </a:cubicBezTo>
                <a:cubicBezTo>
                  <a:pt x="3314340" y="209193"/>
                  <a:pt x="3314700" y="216506"/>
                  <a:pt x="3314700" y="223837"/>
                </a:cubicBezTo>
                <a:lnTo>
                  <a:pt x="3314700" y="3757612"/>
                </a:lnTo>
                <a:cubicBezTo>
                  <a:pt x="3314700" y="3764943"/>
                  <a:pt x="3314340" y="3772256"/>
                  <a:pt x="3313621" y="3779552"/>
                </a:cubicBezTo>
                <a:cubicBezTo>
                  <a:pt x="3312903" y="3786848"/>
                  <a:pt x="3311828" y="3794091"/>
                  <a:pt x="3310398" y="3801281"/>
                </a:cubicBezTo>
                <a:cubicBezTo>
                  <a:pt x="3308968" y="3808471"/>
                  <a:pt x="3307188" y="3815573"/>
                  <a:pt x="3305061" y="3822589"/>
                </a:cubicBezTo>
                <a:cubicBezTo>
                  <a:pt x="3302933" y="3829604"/>
                  <a:pt x="3300466" y="3836497"/>
                  <a:pt x="3297660" y="3843270"/>
                </a:cubicBezTo>
                <a:cubicBezTo>
                  <a:pt x="3294855" y="3850044"/>
                  <a:pt x="3291724" y="3856663"/>
                  <a:pt x="3288269" y="3863128"/>
                </a:cubicBezTo>
                <a:cubicBezTo>
                  <a:pt x="3284813" y="3869594"/>
                  <a:pt x="3281049" y="3875874"/>
                  <a:pt x="3276976" y="3881969"/>
                </a:cubicBezTo>
                <a:cubicBezTo>
                  <a:pt x="3272903" y="3888065"/>
                  <a:pt x="3268541" y="3893946"/>
                  <a:pt x="3263890" y="3899613"/>
                </a:cubicBezTo>
                <a:cubicBezTo>
                  <a:pt x="3259239" y="3905279"/>
                  <a:pt x="3254323" y="3910705"/>
                  <a:pt x="3249139" y="3915889"/>
                </a:cubicBezTo>
                <a:cubicBezTo>
                  <a:pt x="3243955" y="3921073"/>
                  <a:pt x="3238530" y="3925989"/>
                  <a:pt x="3232863" y="3930640"/>
                </a:cubicBezTo>
                <a:cubicBezTo>
                  <a:pt x="3227196" y="3935291"/>
                  <a:pt x="3221315" y="3939653"/>
                  <a:pt x="3215219" y="3943726"/>
                </a:cubicBezTo>
                <a:cubicBezTo>
                  <a:pt x="3209124" y="3947799"/>
                  <a:pt x="3202843" y="3951563"/>
                  <a:pt x="3196378" y="3955019"/>
                </a:cubicBezTo>
                <a:cubicBezTo>
                  <a:pt x="3189913" y="3958474"/>
                  <a:pt x="3183294" y="3961605"/>
                  <a:pt x="3176520" y="3964410"/>
                </a:cubicBezTo>
                <a:cubicBezTo>
                  <a:pt x="3169747" y="3967216"/>
                  <a:pt x="3162854" y="3969683"/>
                  <a:pt x="3155838" y="3971811"/>
                </a:cubicBezTo>
                <a:cubicBezTo>
                  <a:pt x="3148823" y="3973938"/>
                  <a:pt x="3141721" y="3975718"/>
                  <a:pt x="3134531" y="3977148"/>
                </a:cubicBezTo>
                <a:cubicBezTo>
                  <a:pt x="3127341" y="3978578"/>
                  <a:pt x="3120098" y="3979653"/>
                  <a:pt x="3112802" y="3980372"/>
                </a:cubicBezTo>
                <a:cubicBezTo>
                  <a:pt x="3105506" y="3981090"/>
                  <a:pt x="3098193" y="3981450"/>
                  <a:pt x="3090862" y="3981450"/>
                </a:cubicBezTo>
                <a:lnTo>
                  <a:pt x="223837" y="3981450"/>
                </a:lnTo>
                <a:cubicBezTo>
                  <a:pt x="216506" y="3981450"/>
                  <a:pt x="209193" y="3981090"/>
                  <a:pt x="201897" y="3980371"/>
                </a:cubicBezTo>
                <a:cubicBezTo>
                  <a:pt x="194602" y="3979653"/>
                  <a:pt x="187359" y="3978578"/>
                  <a:pt x="180168" y="3977148"/>
                </a:cubicBezTo>
                <a:cubicBezTo>
                  <a:pt x="172978" y="3975718"/>
                  <a:pt x="165876" y="3973939"/>
                  <a:pt x="158860" y="3971811"/>
                </a:cubicBezTo>
                <a:cubicBezTo>
                  <a:pt x="151845" y="3969683"/>
                  <a:pt x="144951" y="3967216"/>
                  <a:pt x="138178" y="3964410"/>
                </a:cubicBezTo>
                <a:cubicBezTo>
                  <a:pt x="131405" y="3961605"/>
                  <a:pt x="124786" y="3958474"/>
                  <a:pt x="118321" y="3955019"/>
                </a:cubicBezTo>
                <a:cubicBezTo>
                  <a:pt x="111855" y="3951563"/>
                  <a:pt x="105575" y="3947799"/>
                  <a:pt x="99479" y="3943726"/>
                </a:cubicBezTo>
                <a:cubicBezTo>
                  <a:pt x="93384" y="3939653"/>
                  <a:pt x="87503" y="3935291"/>
                  <a:pt x="81836" y="3930640"/>
                </a:cubicBezTo>
                <a:cubicBezTo>
                  <a:pt x="76169" y="3925989"/>
                  <a:pt x="70744" y="3921073"/>
                  <a:pt x="65560" y="3915889"/>
                </a:cubicBezTo>
                <a:cubicBezTo>
                  <a:pt x="60376" y="3910705"/>
                  <a:pt x="55459" y="3905279"/>
                  <a:pt x="50808" y="3899613"/>
                </a:cubicBezTo>
                <a:cubicBezTo>
                  <a:pt x="46158" y="3893946"/>
                  <a:pt x="41796" y="3888065"/>
                  <a:pt x="37723" y="3881969"/>
                </a:cubicBezTo>
                <a:cubicBezTo>
                  <a:pt x="33650" y="3875874"/>
                  <a:pt x="29886" y="3869594"/>
                  <a:pt x="26430" y="3863128"/>
                </a:cubicBezTo>
                <a:cubicBezTo>
                  <a:pt x="22974" y="3856663"/>
                  <a:pt x="19844" y="3850044"/>
                  <a:pt x="17038" y="3843270"/>
                </a:cubicBezTo>
                <a:cubicBezTo>
                  <a:pt x="14233" y="3836497"/>
                  <a:pt x="11766" y="3829604"/>
                  <a:pt x="9638" y="3822589"/>
                </a:cubicBezTo>
                <a:cubicBezTo>
                  <a:pt x="7510" y="3815573"/>
                  <a:pt x="5731" y="3808471"/>
                  <a:pt x="4300" y="3801281"/>
                </a:cubicBezTo>
                <a:cubicBezTo>
                  <a:pt x="2870" y="3794091"/>
                  <a:pt x="1796" y="3786848"/>
                  <a:pt x="1077" y="3779552"/>
                </a:cubicBezTo>
                <a:cubicBezTo>
                  <a:pt x="359" y="3772256"/>
                  <a:pt x="0" y="3764943"/>
                  <a:pt x="0" y="37576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4052887" y="3824287"/>
            <a:ext cx="3314700" cy="3981450"/>
          </a:xfrm>
          <a:custGeom>
            <a:avLst/>
            <a:gdLst/>
            <a:ahLst/>
            <a:cxnLst/>
            <a:rect l="l" t="t" r="r" b="b"/>
            <a:pathLst>
              <a:path w="3314700" h="3981450">
                <a:moveTo>
                  <a:pt x="0" y="3757612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090862" y="0"/>
                </a:lnTo>
                <a:cubicBezTo>
                  <a:pt x="3098193" y="0"/>
                  <a:pt x="3105506" y="359"/>
                  <a:pt x="3112802" y="1077"/>
                </a:cubicBezTo>
                <a:cubicBezTo>
                  <a:pt x="3120098" y="1796"/>
                  <a:pt x="3127341" y="2870"/>
                  <a:pt x="3134531" y="4300"/>
                </a:cubicBezTo>
                <a:cubicBezTo>
                  <a:pt x="3141721" y="5731"/>
                  <a:pt x="3148823" y="7510"/>
                  <a:pt x="3155838" y="9638"/>
                </a:cubicBezTo>
                <a:cubicBezTo>
                  <a:pt x="3162854" y="11766"/>
                  <a:pt x="3169747" y="14233"/>
                  <a:pt x="3176520" y="17038"/>
                </a:cubicBezTo>
                <a:cubicBezTo>
                  <a:pt x="3183294" y="19844"/>
                  <a:pt x="3189913" y="22974"/>
                  <a:pt x="3196378" y="26430"/>
                </a:cubicBezTo>
                <a:cubicBezTo>
                  <a:pt x="3202843" y="29886"/>
                  <a:pt x="3209123" y="33650"/>
                  <a:pt x="3215219" y="37723"/>
                </a:cubicBezTo>
                <a:cubicBezTo>
                  <a:pt x="3221315" y="41796"/>
                  <a:pt x="3227196" y="46158"/>
                  <a:pt x="3232863" y="50808"/>
                </a:cubicBezTo>
                <a:cubicBezTo>
                  <a:pt x="3238530" y="55459"/>
                  <a:pt x="3243955" y="60376"/>
                  <a:pt x="3249139" y="65560"/>
                </a:cubicBezTo>
                <a:cubicBezTo>
                  <a:pt x="3254323" y="70744"/>
                  <a:pt x="3259239" y="76169"/>
                  <a:pt x="3263890" y="81836"/>
                </a:cubicBezTo>
                <a:cubicBezTo>
                  <a:pt x="3268541" y="87503"/>
                  <a:pt x="3272903" y="93384"/>
                  <a:pt x="3276976" y="99479"/>
                </a:cubicBezTo>
                <a:cubicBezTo>
                  <a:pt x="3281049" y="105575"/>
                  <a:pt x="3284813" y="111855"/>
                  <a:pt x="3288269" y="118321"/>
                </a:cubicBezTo>
                <a:cubicBezTo>
                  <a:pt x="3291724" y="124786"/>
                  <a:pt x="3294855" y="131405"/>
                  <a:pt x="3297660" y="138178"/>
                </a:cubicBezTo>
                <a:cubicBezTo>
                  <a:pt x="3300466" y="144951"/>
                  <a:pt x="3302933" y="151845"/>
                  <a:pt x="3305061" y="158860"/>
                </a:cubicBezTo>
                <a:cubicBezTo>
                  <a:pt x="3307189" y="165876"/>
                  <a:pt x="3308968" y="172978"/>
                  <a:pt x="3310398" y="180168"/>
                </a:cubicBezTo>
                <a:cubicBezTo>
                  <a:pt x="3311828" y="187359"/>
                  <a:pt x="3312903" y="194602"/>
                  <a:pt x="3313621" y="201897"/>
                </a:cubicBezTo>
                <a:cubicBezTo>
                  <a:pt x="3314340" y="209193"/>
                  <a:pt x="3314700" y="216506"/>
                  <a:pt x="3314700" y="223837"/>
                </a:cubicBezTo>
                <a:lnTo>
                  <a:pt x="3314700" y="3757612"/>
                </a:lnTo>
                <a:cubicBezTo>
                  <a:pt x="3314700" y="3764943"/>
                  <a:pt x="3314340" y="3772256"/>
                  <a:pt x="3313621" y="3779552"/>
                </a:cubicBezTo>
                <a:cubicBezTo>
                  <a:pt x="3312903" y="3786848"/>
                  <a:pt x="3311828" y="3794091"/>
                  <a:pt x="3310398" y="3801281"/>
                </a:cubicBezTo>
                <a:cubicBezTo>
                  <a:pt x="3308968" y="3808471"/>
                  <a:pt x="3307188" y="3815573"/>
                  <a:pt x="3305061" y="3822589"/>
                </a:cubicBezTo>
                <a:cubicBezTo>
                  <a:pt x="3302933" y="3829604"/>
                  <a:pt x="3300466" y="3836497"/>
                  <a:pt x="3297660" y="3843270"/>
                </a:cubicBezTo>
                <a:cubicBezTo>
                  <a:pt x="3294855" y="3850044"/>
                  <a:pt x="3291724" y="3856663"/>
                  <a:pt x="3288269" y="3863128"/>
                </a:cubicBezTo>
                <a:cubicBezTo>
                  <a:pt x="3284813" y="3869594"/>
                  <a:pt x="3281049" y="3875874"/>
                  <a:pt x="3276976" y="3881969"/>
                </a:cubicBezTo>
                <a:cubicBezTo>
                  <a:pt x="3272903" y="3888065"/>
                  <a:pt x="3268541" y="3893946"/>
                  <a:pt x="3263890" y="3899613"/>
                </a:cubicBezTo>
                <a:cubicBezTo>
                  <a:pt x="3259239" y="3905279"/>
                  <a:pt x="3254323" y="3910705"/>
                  <a:pt x="3249139" y="3915889"/>
                </a:cubicBezTo>
                <a:cubicBezTo>
                  <a:pt x="3243955" y="3921073"/>
                  <a:pt x="3238530" y="3925989"/>
                  <a:pt x="3232863" y="3930640"/>
                </a:cubicBezTo>
                <a:cubicBezTo>
                  <a:pt x="3227196" y="3935291"/>
                  <a:pt x="3221315" y="3939653"/>
                  <a:pt x="3215219" y="3943726"/>
                </a:cubicBezTo>
                <a:cubicBezTo>
                  <a:pt x="3209124" y="3947799"/>
                  <a:pt x="3202843" y="3951563"/>
                  <a:pt x="3196378" y="3955019"/>
                </a:cubicBezTo>
                <a:cubicBezTo>
                  <a:pt x="3189913" y="3958474"/>
                  <a:pt x="3183294" y="3961605"/>
                  <a:pt x="3176520" y="3964410"/>
                </a:cubicBezTo>
                <a:cubicBezTo>
                  <a:pt x="3169747" y="3967216"/>
                  <a:pt x="3162854" y="3969683"/>
                  <a:pt x="3155838" y="3971811"/>
                </a:cubicBezTo>
                <a:cubicBezTo>
                  <a:pt x="3148823" y="3973938"/>
                  <a:pt x="3141721" y="3975718"/>
                  <a:pt x="3134531" y="3977148"/>
                </a:cubicBezTo>
                <a:cubicBezTo>
                  <a:pt x="3127341" y="3978578"/>
                  <a:pt x="3120098" y="3979653"/>
                  <a:pt x="3112802" y="3980372"/>
                </a:cubicBezTo>
                <a:cubicBezTo>
                  <a:pt x="3105506" y="3981090"/>
                  <a:pt x="3098193" y="3981450"/>
                  <a:pt x="3090862" y="3981450"/>
                </a:cubicBezTo>
                <a:lnTo>
                  <a:pt x="223837" y="3981450"/>
                </a:lnTo>
                <a:cubicBezTo>
                  <a:pt x="216506" y="3981450"/>
                  <a:pt x="209193" y="3981090"/>
                  <a:pt x="201897" y="3980371"/>
                </a:cubicBezTo>
                <a:cubicBezTo>
                  <a:pt x="194602" y="3979653"/>
                  <a:pt x="187359" y="3978578"/>
                  <a:pt x="180168" y="3977148"/>
                </a:cubicBezTo>
                <a:cubicBezTo>
                  <a:pt x="172978" y="3975718"/>
                  <a:pt x="165876" y="3973939"/>
                  <a:pt x="158860" y="3971811"/>
                </a:cubicBezTo>
                <a:cubicBezTo>
                  <a:pt x="151845" y="3969683"/>
                  <a:pt x="144951" y="3967216"/>
                  <a:pt x="138178" y="3964410"/>
                </a:cubicBezTo>
                <a:cubicBezTo>
                  <a:pt x="131405" y="3961605"/>
                  <a:pt x="124786" y="3958474"/>
                  <a:pt x="118321" y="3955019"/>
                </a:cubicBezTo>
                <a:cubicBezTo>
                  <a:pt x="111855" y="3951563"/>
                  <a:pt x="105575" y="3947799"/>
                  <a:pt x="99479" y="3943726"/>
                </a:cubicBezTo>
                <a:cubicBezTo>
                  <a:pt x="93384" y="3939653"/>
                  <a:pt x="87503" y="3935291"/>
                  <a:pt x="81836" y="3930640"/>
                </a:cubicBezTo>
                <a:cubicBezTo>
                  <a:pt x="76169" y="3925989"/>
                  <a:pt x="70744" y="3921073"/>
                  <a:pt x="65560" y="3915889"/>
                </a:cubicBezTo>
                <a:cubicBezTo>
                  <a:pt x="60376" y="3910705"/>
                  <a:pt x="55459" y="3905279"/>
                  <a:pt x="50808" y="3899613"/>
                </a:cubicBezTo>
                <a:cubicBezTo>
                  <a:pt x="46158" y="3893946"/>
                  <a:pt x="41796" y="3888065"/>
                  <a:pt x="37723" y="3881969"/>
                </a:cubicBezTo>
                <a:cubicBezTo>
                  <a:pt x="33650" y="3875874"/>
                  <a:pt x="29886" y="3869594"/>
                  <a:pt x="26430" y="3863128"/>
                </a:cubicBezTo>
                <a:cubicBezTo>
                  <a:pt x="22974" y="3856663"/>
                  <a:pt x="19844" y="3850044"/>
                  <a:pt x="17038" y="3843270"/>
                </a:cubicBezTo>
                <a:cubicBezTo>
                  <a:pt x="14233" y="3836497"/>
                  <a:pt x="11766" y="3829604"/>
                  <a:pt x="9638" y="3822589"/>
                </a:cubicBezTo>
                <a:cubicBezTo>
                  <a:pt x="7510" y="3815573"/>
                  <a:pt x="5731" y="3808471"/>
                  <a:pt x="4300" y="3801281"/>
                </a:cubicBezTo>
                <a:cubicBezTo>
                  <a:pt x="2870" y="3794091"/>
                  <a:pt x="1796" y="3786848"/>
                  <a:pt x="1077" y="3779552"/>
                </a:cubicBezTo>
                <a:cubicBezTo>
                  <a:pt x="359" y="3772256"/>
                  <a:pt x="0" y="3764943"/>
                  <a:pt x="0" y="3757612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4286250" y="4057650"/>
            <a:ext cx="847725" cy="304800"/>
          </a:xfrm>
          <a:custGeom>
            <a:avLst/>
            <a:gdLst/>
            <a:ahLst/>
            <a:cxnLst/>
            <a:rect l="l" t="t" r="r" b="b"/>
            <a:pathLst>
              <a:path w="847725" h="304800">
                <a:moveTo>
                  <a:pt x="0" y="152400"/>
                </a:moveTo>
                <a:cubicBezTo>
                  <a:pt x="0" y="142393"/>
                  <a:pt x="975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4" y="67731"/>
                </a:cubicBezTo>
                <a:cubicBezTo>
                  <a:pt x="31243" y="59410"/>
                  <a:pt x="37560" y="51712"/>
                  <a:pt x="44636" y="44636"/>
                </a:cubicBezTo>
                <a:cubicBezTo>
                  <a:pt x="51712" y="37561"/>
                  <a:pt x="59410" y="31243"/>
                  <a:pt x="67731" y="25684"/>
                </a:cubicBezTo>
                <a:cubicBezTo>
                  <a:pt x="76051" y="20124"/>
                  <a:pt x="84833" y="15430"/>
                  <a:pt x="94079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2" y="975"/>
                  <a:pt x="142393" y="0"/>
                  <a:pt x="152400" y="0"/>
                </a:cubicBezTo>
                <a:lnTo>
                  <a:pt x="695325" y="0"/>
                </a:lnTo>
                <a:cubicBezTo>
                  <a:pt x="705331" y="0"/>
                  <a:pt x="715242" y="975"/>
                  <a:pt x="725056" y="2928"/>
                </a:cubicBezTo>
                <a:cubicBezTo>
                  <a:pt x="734871" y="4880"/>
                  <a:pt x="744400" y="7771"/>
                  <a:pt x="753645" y="11600"/>
                </a:cubicBezTo>
                <a:cubicBezTo>
                  <a:pt x="762890" y="15430"/>
                  <a:pt x="771673" y="20124"/>
                  <a:pt x="779993" y="25684"/>
                </a:cubicBezTo>
                <a:cubicBezTo>
                  <a:pt x="788313" y="31243"/>
                  <a:pt x="796011" y="37561"/>
                  <a:pt x="803088" y="44636"/>
                </a:cubicBezTo>
                <a:cubicBezTo>
                  <a:pt x="810163" y="51712"/>
                  <a:pt x="816481" y="59410"/>
                  <a:pt x="822040" y="67731"/>
                </a:cubicBezTo>
                <a:cubicBezTo>
                  <a:pt x="827600" y="76051"/>
                  <a:pt x="832294" y="84833"/>
                  <a:pt x="836124" y="94079"/>
                </a:cubicBezTo>
                <a:cubicBezTo>
                  <a:pt x="839953" y="103323"/>
                  <a:pt x="842844" y="112853"/>
                  <a:pt x="844796" y="122668"/>
                </a:cubicBezTo>
                <a:cubicBezTo>
                  <a:pt x="846748" y="132482"/>
                  <a:pt x="847725" y="142393"/>
                  <a:pt x="847725" y="152400"/>
                </a:cubicBezTo>
                <a:cubicBezTo>
                  <a:pt x="847725" y="162406"/>
                  <a:pt x="846748" y="172317"/>
                  <a:pt x="844796" y="182131"/>
                </a:cubicBezTo>
                <a:cubicBezTo>
                  <a:pt x="842844" y="191946"/>
                  <a:pt x="839953" y="201476"/>
                  <a:pt x="836124" y="210720"/>
                </a:cubicBezTo>
                <a:cubicBezTo>
                  <a:pt x="832294" y="219966"/>
                  <a:pt x="827600" y="228748"/>
                  <a:pt x="822040" y="237068"/>
                </a:cubicBezTo>
                <a:cubicBezTo>
                  <a:pt x="816481" y="245389"/>
                  <a:pt x="810163" y="253087"/>
                  <a:pt x="803088" y="260163"/>
                </a:cubicBezTo>
                <a:cubicBezTo>
                  <a:pt x="796011" y="267238"/>
                  <a:pt x="788313" y="273556"/>
                  <a:pt x="779993" y="279115"/>
                </a:cubicBezTo>
                <a:cubicBezTo>
                  <a:pt x="771673" y="284675"/>
                  <a:pt x="762890" y="289369"/>
                  <a:pt x="753645" y="293199"/>
                </a:cubicBezTo>
                <a:cubicBezTo>
                  <a:pt x="744401" y="297028"/>
                  <a:pt x="734871" y="299919"/>
                  <a:pt x="725056" y="301871"/>
                </a:cubicBezTo>
                <a:cubicBezTo>
                  <a:pt x="715242" y="303823"/>
                  <a:pt x="705331" y="304800"/>
                  <a:pt x="695325" y="304800"/>
                </a:cubicBezTo>
                <a:lnTo>
                  <a:pt x="152400" y="304800"/>
                </a:lnTo>
                <a:cubicBezTo>
                  <a:pt x="142393" y="304800"/>
                  <a:pt x="132482" y="303823"/>
                  <a:pt x="122668" y="301871"/>
                </a:cubicBezTo>
                <a:cubicBezTo>
                  <a:pt x="112853" y="299919"/>
                  <a:pt x="103323" y="297028"/>
                  <a:pt x="94079" y="293199"/>
                </a:cubicBezTo>
                <a:cubicBezTo>
                  <a:pt x="84833" y="289369"/>
                  <a:pt x="76051" y="284675"/>
                  <a:pt x="67731" y="279115"/>
                </a:cubicBezTo>
                <a:cubicBezTo>
                  <a:pt x="59410" y="273556"/>
                  <a:pt x="51712" y="267238"/>
                  <a:pt x="44636" y="260163"/>
                </a:cubicBezTo>
                <a:cubicBezTo>
                  <a:pt x="37560" y="253087"/>
                  <a:pt x="31243" y="245389"/>
                  <a:pt x="25684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5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0">
            <a:extLst>
              <a:ext uri="{FF2B5EF4-FFF2-40B4-BE49-F238E27FC236}"/>
            </a:extLst>
          </p:cNvPr>
          <p:cNvSpPr/>
          <p:nvPr/>
        </p:nvSpPr>
        <p:spPr>
          <a:xfrm>
            <a:off x="7491412" y="3824287"/>
            <a:ext cx="3314700" cy="3981450"/>
          </a:xfrm>
          <a:custGeom>
            <a:avLst/>
            <a:gdLst/>
            <a:ahLst/>
            <a:cxnLst/>
            <a:rect l="l" t="t" r="r" b="b"/>
            <a:pathLst>
              <a:path w="3314700" h="3981450">
                <a:moveTo>
                  <a:pt x="0" y="3757612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090862" y="0"/>
                </a:lnTo>
                <a:cubicBezTo>
                  <a:pt x="3098193" y="0"/>
                  <a:pt x="3105506" y="359"/>
                  <a:pt x="3112802" y="1077"/>
                </a:cubicBezTo>
                <a:cubicBezTo>
                  <a:pt x="3120098" y="1796"/>
                  <a:pt x="3127341" y="2870"/>
                  <a:pt x="3134531" y="4300"/>
                </a:cubicBezTo>
                <a:cubicBezTo>
                  <a:pt x="3141721" y="5731"/>
                  <a:pt x="3148823" y="7510"/>
                  <a:pt x="3155838" y="9638"/>
                </a:cubicBezTo>
                <a:cubicBezTo>
                  <a:pt x="3162854" y="11766"/>
                  <a:pt x="3169747" y="14233"/>
                  <a:pt x="3176520" y="17038"/>
                </a:cubicBezTo>
                <a:cubicBezTo>
                  <a:pt x="3183294" y="19844"/>
                  <a:pt x="3189913" y="22974"/>
                  <a:pt x="3196378" y="26430"/>
                </a:cubicBezTo>
                <a:cubicBezTo>
                  <a:pt x="3202843" y="29886"/>
                  <a:pt x="3209123" y="33650"/>
                  <a:pt x="3215219" y="37723"/>
                </a:cubicBezTo>
                <a:cubicBezTo>
                  <a:pt x="3221315" y="41796"/>
                  <a:pt x="3227196" y="46158"/>
                  <a:pt x="3232863" y="50808"/>
                </a:cubicBezTo>
                <a:cubicBezTo>
                  <a:pt x="3238530" y="55459"/>
                  <a:pt x="3243955" y="60376"/>
                  <a:pt x="3249139" y="65560"/>
                </a:cubicBezTo>
                <a:cubicBezTo>
                  <a:pt x="3254323" y="70744"/>
                  <a:pt x="3259239" y="76169"/>
                  <a:pt x="3263890" y="81836"/>
                </a:cubicBezTo>
                <a:cubicBezTo>
                  <a:pt x="3268541" y="87503"/>
                  <a:pt x="3272903" y="93384"/>
                  <a:pt x="3276976" y="99479"/>
                </a:cubicBezTo>
                <a:cubicBezTo>
                  <a:pt x="3281049" y="105575"/>
                  <a:pt x="3284813" y="111855"/>
                  <a:pt x="3288269" y="118321"/>
                </a:cubicBezTo>
                <a:cubicBezTo>
                  <a:pt x="3291724" y="124786"/>
                  <a:pt x="3294855" y="131405"/>
                  <a:pt x="3297660" y="138178"/>
                </a:cubicBezTo>
                <a:cubicBezTo>
                  <a:pt x="3300466" y="144951"/>
                  <a:pt x="3302933" y="151845"/>
                  <a:pt x="3305061" y="158860"/>
                </a:cubicBezTo>
                <a:cubicBezTo>
                  <a:pt x="3307189" y="165876"/>
                  <a:pt x="3308968" y="172978"/>
                  <a:pt x="3310398" y="180168"/>
                </a:cubicBezTo>
                <a:cubicBezTo>
                  <a:pt x="3311828" y="187359"/>
                  <a:pt x="3312903" y="194602"/>
                  <a:pt x="3313621" y="201897"/>
                </a:cubicBezTo>
                <a:cubicBezTo>
                  <a:pt x="3314340" y="209193"/>
                  <a:pt x="3314700" y="216506"/>
                  <a:pt x="3314700" y="223837"/>
                </a:cubicBezTo>
                <a:lnTo>
                  <a:pt x="3314700" y="3757612"/>
                </a:lnTo>
                <a:cubicBezTo>
                  <a:pt x="3314700" y="3764943"/>
                  <a:pt x="3314340" y="3772256"/>
                  <a:pt x="3313621" y="3779552"/>
                </a:cubicBezTo>
                <a:cubicBezTo>
                  <a:pt x="3312903" y="3786848"/>
                  <a:pt x="3311828" y="3794091"/>
                  <a:pt x="3310398" y="3801281"/>
                </a:cubicBezTo>
                <a:cubicBezTo>
                  <a:pt x="3308968" y="3808471"/>
                  <a:pt x="3307188" y="3815573"/>
                  <a:pt x="3305061" y="3822589"/>
                </a:cubicBezTo>
                <a:cubicBezTo>
                  <a:pt x="3302933" y="3829604"/>
                  <a:pt x="3300466" y="3836497"/>
                  <a:pt x="3297660" y="3843270"/>
                </a:cubicBezTo>
                <a:cubicBezTo>
                  <a:pt x="3294855" y="3850044"/>
                  <a:pt x="3291724" y="3856663"/>
                  <a:pt x="3288269" y="3863128"/>
                </a:cubicBezTo>
                <a:cubicBezTo>
                  <a:pt x="3284813" y="3869594"/>
                  <a:pt x="3281049" y="3875874"/>
                  <a:pt x="3276976" y="3881969"/>
                </a:cubicBezTo>
                <a:cubicBezTo>
                  <a:pt x="3272903" y="3888065"/>
                  <a:pt x="3268541" y="3893946"/>
                  <a:pt x="3263890" y="3899613"/>
                </a:cubicBezTo>
                <a:cubicBezTo>
                  <a:pt x="3259239" y="3905279"/>
                  <a:pt x="3254323" y="3910705"/>
                  <a:pt x="3249139" y="3915889"/>
                </a:cubicBezTo>
                <a:cubicBezTo>
                  <a:pt x="3243955" y="3921073"/>
                  <a:pt x="3238530" y="3925989"/>
                  <a:pt x="3232863" y="3930640"/>
                </a:cubicBezTo>
                <a:cubicBezTo>
                  <a:pt x="3227196" y="3935291"/>
                  <a:pt x="3221315" y="3939653"/>
                  <a:pt x="3215219" y="3943726"/>
                </a:cubicBezTo>
                <a:cubicBezTo>
                  <a:pt x="3209124" y="3947799"/>
                  <a:pt x="3202843" y="3951563"/>
                  <a:pt x="3196378" y="3955019"/>
                </a:cubicBezTo>
                <a:cubicBezTo>
                  <a:pt x="3189913" y="3958474"/>
                  <a:pt x="3183294" y="3961605"/>
                  <a:pt x="3176520" y="3964410"/>
                </a:cubicBezTo>
                <a:cubicBezTo>
                  <a:pt x="3169747" y="3967216"/>
                  <a:pt x="3162854" y="3969683"/>
                  <a:pt x="3155838" y="3971811"/>
                </a:cubicBezTo>
                <a:cubicBezTo>
                  <a:pt x="3148823" y="3973938"/>
                  <a:pt x="3141721" y="3975718"/>
                  <a:pt x="3134531" y="3977148"/>
                </a:cubicBezTo>
                <a:cubicBezTo>
                  <a:pt x="3127341" y="3978578"/>
                  <a:pt x="3120098" y="3979653"/>
                  <a:pt x="3112802" y="3980372"/>
                </a:cubicBezTo>
                <a:cubicBezTo>
                  <a:pt x="3105506" y="3981090"/>
                  <a:pt x="3098193" y="3981450"/>
                  <a:pt x="3090862" y="3981450"/>
                </a:cubicBezTo>
                <a:lnTo>
                  <a:pt x="223837" y="3981450"/>
                </a:lnTo>
                <a:cubicBezTo>
                  <a:pt x="216506" y="3981450"/>
                  <a:pt x="209193" y="3981090"/>
                  <a:pt x="201897" y="3980371"/>
                </a:cubicBezTo>
                <a:cubicBezTo>
                  <a:pt x="194602" y="3979653"/>
                  <a:pt x="187359" y="3978578"/>
                  <a:pt x="180168" y="3977148"/>
                </a:cubicBezTo>
                <a:cubicBezTo>
                  <a:pt x="172978" y="3975718"/>
                  <a:pt x="165875" y="3973939"/>
                  <a:pt x="158860" y="3971811"/>
                </a:cubicBezTo>
                <a:cubicBezTo>
                  <a:pt x="151845" y="3969683"/>
                  <a:pt x="144951" y="3967216"/>
                  <a:pt x="138178" y="3964410"/>
                </a:cubicBezTo>
                <a:cubicBezTo>
                  <a:pt x="131405" y="3961605"/>
                  <a:pt x="124786" y="3958474"/>
                  <a:pt x="118321" y="3955019"/>
                </a:cubicBezTo>
                <a:cubicBezTo>
                  <a:pt x="111855" y="3951563"/>
                  <a:pt x="105575" y="3947799"/>
                  <a:pt x="99479" y="3943726"/>
                </a:cubicBezTo>
                <a:cubicBezTo>
                  <a:pt x="93384" y="3939653"/>
                  <a:pt x="87503" y="3935291"/>
                  <a:pt x="81836" y="3930640"/>
                </a:cubicBezTo>
                <a:cubicBezTo>
                  <a:pt x="76169" y="3925989"/>
                  <a:pt x="70744" y="3921073"/>
                  <a:pt x="65560" y="3915889"/>
                </a:cubicBezTo>
                <a:cubicBezTo>
                  <a:pt x="60376" y="3910705"/>
                  <a:pt x="55459" y="3905279"/>
                  <a:pt x="50808" y="3899613"/>
                </a:cubicBezTo>
                <a:cubicBezTo>
                  <a:pt x="46158" y="3893946"/>
                  <a:pt x="41795" y="3888065"/>
                  <a:pt x="37723" y="3881969"/>
                </a:cubicBezTo>
                <a:cubicBezTo>
                  <a:pt x="33650" y="3875874"/>
                  <a:pt x="29886" y="3869594"/>
                  <a:pt x="26430" y="3863128"/>
                </a:cubicBezTo>
                <a:cubicBezTo>
                  <a:pt x="22974" y="3856663"/>
                  <a:pt x="19843" y="3850044"/>
                  <a:pt x="17038" y="3843270"/>
                </a:cubicBezTo>
                <a:cubicBezTo>
                  <a:pt x="14233" y="3836497"/>
                  <a:pt x="11766" y="3829604"/>
                  <a:pt x="9638" y="3822589"/>
                </a:cubicBezTo>
                <a:cubicBezTo>
                  <a:pt x="7510" y="3815573"/>
                  <a:pt x="5731" y="3808471"/>
                  <a:pt x="4301" y="3801281"/>
                </a:cubicBezTo>
                <a:cubicBezTo>
                  <a:pt x="2871" y="3794091"/>
                  <a:pt x="1796" y="3786848"/>
                  <a:pt x="1077" y="3779552"/>
                </a:cubicBezTo>
                <a:cubicBezTo>
                  <a:pt x="358" y="3772256"/>
                  <a:pt x="0" y="3764943"/>
                  <a:pt x="0" y="37576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1">
            <a:extLst>
              <a:ext uri="{FF2B5EF4-FFF2-40B4-BE49-F238E27FC236}"/>
            </a:extLst>
          </p:cNvPr>
          <p:cNvSpPr/>
          <p:nvPr/>
        </p:nvSpPr>
        <p:spPr>
          <a:xfrm>
            <a:off x="7491412" y="3824287"/>
            <a:ext cx="3314700" cy="3981450"/>
          </a:xfrm>
          <a:custGeom>
            <a:avLst/>
            <a:gdLst/>
            <a:ahLst/>
            <a:cxnLst/>
            <a:rect l="l" t="t" r="r" b="b"/>
            <a:pathLst>
              <a:path w="3314700" h="3981450">
                <a:moveTo>
                  <a:pt x="0" y="3757612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090862" y="0"/>
                </a:lnTo>
                <a:cubicBezTo>
                  <a:pt x="3098193" y="0"/>
                  <a:pt x="3105506" y="359"/>
                  <a:pt x="3112802" y="1077"/>
                </a:cubicBezTo>
                <a:cubicBezTo>
                  <a:pt x="3120098" y="1796"/>
                  <a:pt x="3127341" y="2870"/>
                  <a:pt x="3134531" y="4300"/>
                </a:cubicBezTo>
                <a:cubicBezTo>
                  <a:pt x="3141721" y="5731"/>
                  <a:pt x="3148823" y="7510"/>
                  <a:pt x="3155838" y="9638"/>
                </a:cubicBezTo>
                <a:cubicBezTo>
                  <a:pt x="3162854" y="11766"/>
                  <a:pt x="3169747" y="14233"/>
                  <a:pt x="3176520" y="17038"/>
                </a:cubicBezTo>
                <a:cubicBezTo>
                  <a:pt x="3183294" y="19844"/>
                  <a:pt x="3189913" y="22974"/>
                  <a:pt x="3196378" y="26430"/>
                </a:cubicBezTo>
                <a:cubicBezTo>
                  <a:pt x="3202843" y="29886"/>
                  <a:pt x="3209123" y="33650"/>
                  <a:pt x="3215219" y="37723"/>
                </a:cubicBezTo>
                <a:cubicBezTo>
                  <a:pt x="3221315" y="41796"/>
                  <a:pt x="3227196" y="46158"/>
                  <a:pt x="3232863" y="50808"/>
                </a:cubicBezTo>
                <a:cubicBezTo>
                  <a:pt x="3238530" y="55459"/>
                  <a:pt x="3243955" y="60376"/>
                  <a:pt x="3249139" y="65560"/>
                </a:cubicBezTo>
                <a:cubicBezTo>
                  <a:pt x="3254323" y="70744"/>
                  <a:pt x="3259239" y="76169"/>
                  <a:pt x="3263890" y="81836"/>
                </a:cubicBezTo>
                <a:cubicBezTo>
                  <a:pt x="3268541" y="87503"/>
                  <a:pt x="3272903" y="93384"/>
                  <a:pt x="3276976" y="99479"/>
                </a:cubicBezTo>
                <a:cubicBezTo>
                  <a:pt x="3281049" y="105575"/>
                  <a:pt x="3284813" y="111855"/>
                  <a:pt x="3288269" y="118321"/>
                </a:cubicBezTo>
                <a:cubicBezTo>
                  <a:pt x="3291724" y="124786"/>
                  <a:pt x="3294855" y="131405"/>
                  <a:pt x="3297660" y="138178"/>
                </a:cubicBezTo>
                <a:cubicBezTo>
                  <a:pt x="3300466" y="144951"/>
                  <a:pt x="3302933" y="151845"/>
                  <a:pt x="3305061" y="158860"/>
                </a:cubicBezTo>
                <a:cubicBezTo>
                  <a:pt x="3307189" y="165876"/>
                  <a:pt x="3308968" y="172978"/>
                  <a:pt x="3310398" y="180168"/>
                </a:cubicBezTo>
                <a:cubicBezTo>
                  <a:pt x="3311828" y="187359"/>
                  <a:pt x="3312903" y="194602"/>
                  <a:pt x="3313621" y="201897"/>
                </a:cubicBezTo>
                <a:cubicBezTo>
                  <a:pt x="3314340" y="209193"/>
                  <a:pt x="3314700" y="216506"/>
                  <a:pt x="3314700" y="223837"/>
                </a:cubicBezTo>
                <a:lnTo>
                  <a:pt x="3314700" y="3757612"/>
                </a:lnTo>
                <a:cubicBezTo>
                  <a:pt x="3314700" y="3764943"/>
                  <a:pt x="3314340" y="3772256"/>
                  <a:pt x="3313621" y="3779552"/>
                </a:cubicBezTo>
                <a:cubicBezTo>
                  <a:pt x="3312903" y="3786848"/>
                  <a:pt x="3311828" y="3794091"/>
                  <a:pt x="3310398" y="3801281"/>
                </a:cubicBezTo>
                <a:cubicBezTo>
                  <a:pt x="3308968" y="3808471"/>
                  <a:pt x="3307188" y="3815573"/>
                  <a:pt x="3305061" y="3822589"/>
                </a:cubicBezTo>
                <a:cubicBezTo>
                  <a:pt x="3302933" y="3829604"/>
                  <a:pt x="3300466" y="3836497"/>
                  <a:pt x="3297660" y="3843270"/>
                </a:cubicBezTo>
                <a:cubicBezTo>
                  <a:pt x="3294855" y="3850044"/>
                  <a:pt x="3291724" y="3856663"/>
                  <a:pt x="3288269" y="3863128"/>
                </a:cubicBezTo>
                <a:cubicBezTo>
                  <a:pt x="3284813" y="3869594"/>
                  <a:pt x="3281049" y="3875874"/>
                  <a:pt x="3276976" y="3881969"/>
                </a:cubicBezTo>
                <a:cubicBezTo>
                  <a:pt x="3272903" y="3888065"/>
                  <a:pt x="3268541" y="3893946"/>
                  <a:pt x="3263890" y="3899613"/>
                </a:cubicBezTo>
                <a:cubicBezTo>
                  <a:pt x="3259239" y="3905279"/>
                  <a:pt x="3254323" y="3910705"/>
                  <a:pt x="3249139" y="3915889"/>
                </a:cubicBezTo>
                <a:cubicBezTo>
                  <a:pt x="3243955" y="3921073"/>
                  <a:pt x="3238530" y="3925989"/>
                  <a:pt x="3232863" y="3930640"/>
                </a:cubicBezTo>
                <a:cubicBezTo>
                  <a:pt x="3227196" y="3935291"/>
                  <a:pt x="3221315" y="3939653"/>
                  <a:pt x="3215219" y="3943726"/>
                </a:cubicBezTo>
                <a:cubicBezTo>
                  <a:pt x="3209124" y="3947799"/>
                  <a:pt x="3202843" y="3951563"/>
                  <a:pt x="3196378" y="3955019"/>
                </a:cubicBezTo>
                <a:cubicBezTo>
                  <a:pt x="3189913" y="3958474"/>
                  <a:pt x="3183294" y="3961605"/>
                  <a:pt x="3176520" y="3964410"/>
                </a:cubicBezTo>
                <a:cubicBezTo>
                  <a:pt x="3169747" y="3967216"/>
                  <a:pt x="3162854" y="3969683"/>
                  <a:pt x="3155838" y="3971811"/>
                </a:cubicBezTo>
                <a:cubicBezTo>
                  <a:pt x="3148823" y="3973938"/>
                  <a:pt x="3141721" y="3975718"/>
                  <a:pt x="3134531" y="3977148"/>
                </a:cubicBezTo>
                <a:cubicBezTo>
                  <a:pt x="3127341" y="3978578"/>
                  <a:pt x="3120098" y="3979653"/>
                  <a:pt x="3112802" y="3980372"/>
                </a:cubicBezTo>
                <a:cubicBezTo>
                  <a:pt x="3105506" y="3981090"/>
                  <a:pt x="3098193" y="3981450"/>
                  <a:pt x="3090862" y="3981450"/>
                </a:cubicBezTo>
                <a:lnTo>
                  <a:pt x="223837" y="3981450"/>
                </a:lnTo>
                <a:cubicBezTo>
                  <a:pt x="216506" y="3981450"/>
                  <a:pt x="209193" y="3981090"/>
                  <a:pt x="201897" y="3980371"/>
                </a:cubicBezTo>
                <a:cubicBezTo>
                  <a:pt x="194602" y="3979653"/>
                  <a:pt x="187359" y="3978578"/>
                  <a:pt x="180168" y="3977148"/>
                </a:cubicBezTo>
                <a:cubicBezTo>
                  <a:pt x="172978" y="3975718"/>
                  <a:pt x="165875" y="3973939"/>
                  <a:pt x="158860" y="3971811"/>
                </a:cubicBezTo>
                <a:cubicBezTo>
                  <a:pt x="151845" y="3969683"/>
                  <a:pt x="144951" y="3967216"/>
                  <a:pt x="138178" y="3964410"/>
                </a:cubicBezTo>
                <a:cubicBezTo>
                  <a:pt x="131405" y="3961605"/>
                  <a:pt x="124786" y="3958474"/>
                  <a:pt x="118321" y="3955019"/>
                </a:cubicBezTo>
                <a:cubicBezTo>
                  <a:pt x="111855" y="3951563"/>
                  <a:pt x="105575" y="3947799"/>
                  <a:pt x="99479" y="3943726"/>
                </a:cubicBezTo>
                <a:cubicBezTo>
                  <a:pt x="93384" y="3939653"/>
                  <a:pt x="87503" y="3935291"/>
                  <a:pt x="81836" y="3930640"/>
                </a:cubicBezTo>
                <a:cubicBezTo>
                  <a:pt x="76169" y="3925989"/>
                  <a:pt x="70744" y="3921073"/>
                  <a:pt x="65560" y="3915889"/>
                </a:cubicBezTo>
                <a:cubicBezTo>
                  <a:pt x="60376" y="3910705"/>
                  <a:pt x="55459" y="3905279"/>
                  <a:pt x="50808" y="3899613"/>
                </a:cubicBezTo>
                <a:cubicBezTo>
                  <a:pt x="46158" y="3893946"/>
                  <a:pt x="41795" y="3888065"/>
                  <a:pt x="37723" y="3881969"/>
                </a:cubicBezTo>
                <a:cubicBezTo>
                  <a:pt x="33650" y="3875874"/>
                  <a:pt x="29886" y="3869594"/>
                  <a:pt x="26430" y="3863128"/>
                </a:cubicBezTo>
                <a:cubicBezTo>
                  <a:pt x="22974" y="3856663"/>
                  <a:pt x="19843" y="3850044"/>
                  <a:pt x="17038" y="3843270"/>
                </a:cubicBezTo>
                <a:cubicBezTo>
                  <a:pt x="14233" y="3836497"/>
                  <a:pt x="11766" y="3829604"/>
                  <a:pt x="9638" y="3822589"/>
                </a:cubicBezTo>
                <a:cubicBezTo>
                  <a:pt x="7510" y="3815573"/>
                  <a:pt x="5731" y="3808471"/>
                  <a:pt x="4301" y="3801281"/>
                </a:cubicBezTo>
                <a:cubicBezTo>
                  <a:pt x="2871" y="3794091"/>
                  <a:pt x="1796" y="3786848"/>
                  <a:pt x="1077" y="3779552"/>
                </a:cubicBezTo>
                <a:cubicBezTo>
                  <a:pt x="358" y="3772256"/>
                  <a:pt x="0" y="3764943"/>
                  <a:pt x="0" y="3757612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2">
            <a:extLst>
              <a:ext uri="{FF2B5EF4-FFF2-40B4-BE49-F238E27FC236}"/>
            </a:extLst>
          </p:cNvPr>
          <p:cNvSpPr/>
          <p:nvPr/>
        </p:nvSpPr>
        <p:spPr>
          <a:xfrm>
            <a:off x="7724775" y="4057650"/>
            <a:ext cx="847725" cy="304800"/>
          </a:xfrm>
          <a:custGeom>
            <a:avLst/>
            <a:gdLst/>
            <a:ahLst/>
            <a:cxnLst/>
            <a:rect l="l" t="t" r="r" b="b"/>
            <a:pathLst>
              <a:path w="847725" h="304800">
                <a:moveTo>
                  <a:pt x="0" y="152400"/>
                </a:moveTo>
                <a:cubicBezTo>
                  <a:pt x="0" y="142393"/>
                  <a:pt x="975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3" y="67731"/>
                </a:cubicBezTo>
                <a:cubicBezTo>
                  <a:pt x="31243" y="59410"/>
                  <a:pt x="37561" y="51712"/>
                  <a:pt x="44636" y="44636"/>
                </a:cubicBezTo>
                <a:cubicBezTo>
                  <a:pt x="51713" y="37561"/>
                  <a:pt x="59411" y="31243"/>
                  <a:pt x="67730" y="25684"/>
                </a:cubicBezTo>
                <a:cubicBezTo>
                  <a:pt x="76051" y="20124"/>
                  <a:pt x="84834" y="15430"/>
                  <a:pt x="94078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2" y="975"/>
                  <a:pt x="142392" y="0"/>
                  <a:pt x="152400" y="0"/>
                </a:cubicBezTo>
                <a:lnTo>
                  <a:pt x="695325" y="0"/>
                </a:lnTo>
                <a:cubicBezTo>
                  <a:pt x="705331" y="0"/>
                  <a:pt x="715242" y="975"/>
                  <a:pt x="725056" y="2928"/>
                </a:cubicBezTo>
                <a:cubicBezTo>
                  <a:pt x="734871" y="4880"/>
                  <a:pt x="744401" y="7771"/>
                  <a:pt x="753645" y="11600"/>
                </a:cubicBezTo>
                <a:cubicBezTo>
                  <a:pt x="762890" y="15430"/>
                  <a:pt x="771673" y="20124"/>
                  <a:pt x="779993" y="25684"/>
                </a:cubicBezTo>
                <a:cubicBezTo>
                  <a:pt x="788313" y="31243"/>
                  <a:pt x="796011" y="37561"/>
                  <a:pt x="803088" y="44636"/>
                </a:cubicBezTo>
                <a:cubicBezTo>
                  <a:pt x="810163" y="51712"/>
                  <a:pt x="816481" y="59410"/>
                  <a:pt x="822040" y="67731"/>
                </a:cubicBezTo>
                <a:cubicBezTo>
                  <a:pt x="827600" y="76051"/>
                  <a:pt x="832294" y="84833"/>
                  <a:pt x="836124" y="94079"/>
                </a:cubicBezTo>
                <a:cubicBezTo>
                  <a:pt x="839953" y="103323"/>
                  <a:pt x="842844" y="112853"/>
                  <a:pt x="844796" y="122668"/>
                </a:cubicBezTo>
                <a:cubicBezTo>
                  <a:pt x="846749" y="132482"/>
                  <a:pt x="847725" y="142393"/>
                  <a:pt x="847725" y="152400"/>
                </a:cubicBezTo>
                <a:cubicBezTo>
                  <a:pt x="847725" y="162406"/>
                  <a:pt x="846749" y="172317"/>
                  <a:pt x="844796" y="182131"/>
                </a:cubicBezTo>
                <a:cubicBezTo>
                  <a:pt x="842844" y="191946"/>
                  <a:pt x="839953" y="201476"/>
                  <a:pt x="836124" y="210720"/>
                </a:cubicBezTo>
                <a:cubicBezTo>
                  <a:pt x="832294" y="219966"/>
                  <a:pt x="827600" y="228748"/>
                  <a:pt x="822040" y="237068"/>
                </a:cubicBezTo>
                <a:cubicBezTo>
                  <a:pt x="816481" y="245389"/>
                  <a:pt x="810163" y="253087"/>
                  <a:pt x="803088" y="260163"/>
                </a:cubicBezTo>
                <a:cubicBezTo>
                  <a:pt x="796011" y="267238"/>
                  <a:pt x="788313" y="273556"/>
                  <a:pt x="779993" y="279115"/>
                </a:cubicBezTo>
                <a:cubicBezTo>
                  <a:pt x="771673" y="284675"/>
                  <a:pt x="762890" y="289369"/>
                  <a:pt x="753645" y="293199"/>
                </a:cubicBezTo>
                <a:cubicBezTo>
                  <a:pt x="744401" y="297028"/>
                  <a:pt x="734871" y="299919"/>
                  <a:pt x="725056" y="301871"/>
                </a:cubicBezTo>
                <a:cubicBezTo>
                  <a:pt x="715242" y="303823"/>
                  <a:pt x="705331" y="304800"/>
                  <a:pt x="695325" y="304800"/>
                </a:cubicBezTo>
                <a:lnTo>
                  <a:pt x="152400" y="304800"/>
                </a:lnTo>
                <a:cubicBezTo>
                  <a:pt x="142392" y="304800"/>
                  <a:pt x="132482" y="303823"/>
                  <a:pt x="122668" y="301871"/>
                </a:cubicBezTo>
                <a:cubicBezTo>
                  <a:pt x="112853" y="299919"/>
                  <a:pt x="103323" y="297028"/>
                  <a:pt x="94078" y="293199"/>
                </a:cubicBezTo>
                <a:cubicBezTo>
                  <a:pt x="84834" y="289369"/>
                  <a:pt x="76051" y="284675"/>
                  <a:pt x="67730" y="279115"/>
                </a:cubicBezTo>
                <a:cubicBezTo>
                  <a:pt x="59411" y="273556"/>
                  <a:pt x="51713" y="267238"/>
                  <a:pt x="44636" y="260163"/>
                </a:cubicBezTo>
                <a:cubicBezTo>
                  <a:pt x="37561" y="253087"/>
                  <a:pt x="31243" y="245389"/>
                  <a:pt x="25683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5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3">
            <a:extLst>
              <a:ext uri="{FF2B5EF4-FFF2-40B4-BE49-F238E27FC236}"/>
            </a:extLst>
          </p:cNvPr>
          <p:cNvSpPr/>
          <p:nvPr/>
        </p:nvSpPr>
        <p:spPr>
          <a:xfrm>
            <a:off x="10929938" y="3824287"/>
            <a:ext cx="3314700" cy="3981450"/>
          </a:xfrm>
          <a:custGeom>
            <a:avLst/>
            <a:gdLst/>
            <a:ahLst/>
            <a:cxnLst/>
            <a:rect l="l" t="t" r="r" b="b"/>
            <a:pathLst>
              <a:path w="3314700" h="3981450">
                <a:moveTo>
                  <a:pt x="0" y="3757612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090862" y="0"/>
                </a:lnTo>
                <a:cubicBezTo>
                  <a:pt x="3098193" y="0"/>
                  <a:pt x="3105506" y="359"/>
                  <a:pt x="3112802" y="1077"/>
                </a:cubicBezTo>
                <a:cubicBezTo>
                  <a:pt x="3120098" y="1796"/>
                  <a:pt x="3127341" y="2870"/>
                  <a:pt x="3134531" y="4300"/>
                </a:cubicBezTo>
                <a:cubicBezTo>
                  <a:pt x="3141721" y="5731"/>
                  <a:pt x="3148823" y="7510"/>
                  <a:pt x="3155838" y="9638"/>
                </a:cubicBezTo>
                <a:cubicBezTo>
                  <a:pt x="3162853" y="11766"/>
                  <a:pt x="3169747" y="14233"/>
                  <a:pt x="3176520" y="17038"/>
                </a:cubicBezTo>
                <a:cubicBezTo>
                  <a:pt x="3183294" y="19844"/>
                  <a:pt x="3189913" y="22974"/>
                  <a:pt x="3196378" y="26430"/>
                </a:cubicBezTo>
                <a:cubicBezTo>
                  <a:pt x="3202843" y="29886"/>
                  <a:pt x="3209123" y="33650"/>
                  <a:pt x="3215219" y="37723"/>
                </a:cubicBezTo>
                <a:cubicBezTo>
                  <a:pt x="3221315" y="41796"/>
                  <a:pt x="3227195" y="46158"/>
                  <a:pt x="3232863" y="50808"/>
                </a:cubicBezTo>
                <a:cubicBezTo>
                  <a:pt x="3238531" y="55459"/>
                  <a:pt x="3243955" y="60376"/>
                  <a:pt x="3249139" y="65560"/>
                </a:cubicBezTo>
                <a:cubicBezTo>
                  <a:pt x="3254322" y="70744"/>
                  <a:pt x="3259239" y="76169"/>
                  <a:pt x="3263890" y="81836"/>
                </a:cubicBezTo>
                <a:cubicBezTo>
                  <a:pt x="3268541" y="87503"/>
                  <a:pt x="3272904" y="93384"/>
                  <a:pt x="3276975" y="99479"/>
                </a:cubicBezTo>
                <a:cubicBezTo>
                  <a:pt x="3281049" y="105575"/>
                  <a:pt x="3284813" y="111855"/>
                  <a:pt x="3288269" y="118321"/>
                </a:cubicBezTo>
                <a:cubicBezTo>
                  <a:pt x="3291724" y="124786"/>
                  <a:pt x="3294856" y="131405"/>
                  <a:pt x="3297660" y="138178"/>
                </a:cubicBezTo>
                <a:cubicBezTo>
                  <a:pt x="3300466" y="144951"/>
                  <a:pt x="3302933" y="151845"/>
                  <a:pt x="3305061" y="158860"/>
                </a:cubicBezTo>
                <a:cubicBezTo>
                  <a:pt x="3307190" y="165876"/>
                  <a:pt x="3308968" y="172978"/>
                  <a:pt x="3310399" y="180168"/>
                </a:cubicBezTo>
                <a:cubicBezTo>
                  <a:pt x="3311828" y="187359"/>
                  <a:pt x="3312903" y="194602"/>
                  <a:pt x="3313621" y="201897"/>
                </a:cubicBezTo>
                <a:cubicBezTo>
                  <a:pt x="3314340" y="209193"/>
                  <a:pt x="3314700" y="216506"/>
                  <a:pt x="3314700" y="223837"/>
                </a:cubicBezTo>
                <a:lnTo>
                  <a:pt x="3314700" y="3757612"/>
                </a:lnTo>
                <a:cubicBezTo>
                  <a:pt x="3314700" y="3764943"/>
                  <a:pt x="3314340" y="3772256"/>
                  <a:pt x="3313621" y="3779552"/>
                </a:cubicBezTo>
                <a:cubicBezTo>
                  <a:pt x="3312903" y="3786848"/>
                  <a:pt x="3311828" y="3794091"/>
                  <a:pt x="3310398" y="3801281"/>
                </a:cubicBezTo>
                <a:cubicBezTo>
                  <a:pt x="3308968" y="3808471"/>
                  <a:pt x="3307188" y="3815573"/>
                  <a:pt x="3305060" y="3822589"/>
                </a:cubicBezTo>
                <a:cubicBezTo>
                  <a:pt x="3302933" y="3829604"/>
                  <a:pt x="3300466" y="3836497"/>
                  <a:pt x="3297660" y="3843270"/>
                </a:cubicBezTo>
                <a:cubicBezTo>
                  <a:pt x="3294856" y="3850044"/>
                  <a:pt x="3291724" y="3856663"/>
                  <a:pt x="3288269" y="3863128"/>
                </a:cubicBezTo>
                <a:cubicBezTo>
                  <a:pt x="3284813" y="3869594"/>
                  <a:pt x="3281049" y="3875874"/>
                  <a:pt x="3276975" y="3881969"/>
                </a:cubicBezTo>
                <a:cubicBezTo>
                  <a:pt x="3272904" y="3888065"/>
                  <a:pt x="3268541" y="3893946"/>
                  <a:pt x="3263890" y="3899613"/>
                </a:cubicBezTo>
                <a:cubicBezTo>
                  <a:pt x="3259239" y="3905279"/>
                  <a:pt x="3254322" y="3910705"/>
                  <a:pt x="3249139" y="3915889"/>
                </a:cubicBezTo>
                <a:cubicBezTo>
                  <a:pt x="3243955" y="3921073"/>
                  <a:pt x="3238531" y="3925989"/>
                  <a:pt x="3232863" y="3930640"/>
                </a:cubicBezTo>
                <a:cubicBezTo>
                  <a:pt x="3227195" y="3935291"/>
                  <a:pt x="3221315" y="3939653"/>
                  <a:pt x="3215219" y="3943726"/>
                </a:cubicBezTo>
                <a:cubicBezTo>
                  <a:pt x="3209125" y="3947799"/>
                  <a:pt x="3202843" y="3951563"/>
                  <a:pt x="3196378" y="3955019"/>
                </a:cubicBezTo>
                <a:cubicBezTo>
                  <a:pt x="3189913" y="3958474"/>
                  <a:pt x="3183294" y="3961605"/>
                  <a:pt x="3176520" y="3964410"/>
                </a:cubicBezTo>
                <a:cubicBezTo>
                  <a:pt x="3169747" y="3967216"/>
                  <a:pt x="3162853" y="3969683"/>
                  <a:pt x="3155838" y="3971811"/>
                </a:cubicBezTo>
                <a:cubicBezTo>
                  <a:pt x="3148823" y="3973938"/>
                  <a:pt x="3141721" y="3975718"/>
                  <a:pt x="3134531" y="3977148"/>
                </a:cubicBezTo>
                <a:cubicBezTo>
                  <a:pt x="3127341" y="3978578"/>
                  <a:pt x="3120098" y="3979653"/>
                  <a:pt x="3112802" y="3980372"/>
                </a:cubicBezTo>
                <a:cubicBezTo>
                  <a:pt x="3105506" y="3981090"/>
                  <a:pt x="3098193" y="3981450"/>
                  <a:pt x="3090862" y="3981450"/>
                </a:cubicBezTo>
                <a:lnTo>
                  <a:pt x="223837" y="3981450"/>
                </a:lnTo>
                <a:cubicBezTo>
                  <a:pt x="216506" y="3981450"/>
                  <a:pt x="209193" y="3981090"/>
                  <a:pt x="201897" y="3980371"/>
                </a:cubicBezTo>
                <a:cubicBezTo>
                  <a:pt x="194602" y="3979653"/>
                  <a:pt x="187359" y="3978578"/>
                  <a:pt x="180168" y="3977148"/>
                </a:cubicBezTo>
                <a:cubicBezTo>
                  <a:pt x="172978" y="3975718"/>
                  <a:pt x="165875" y="3973939"/>
                  <a:pt x="158860" y="3971811"/>
                </a:cubicBezTo>
                <a:cubicBezTo>
                  <a:pt x="151845" y="3969683"/>
                  <a:pt x="144951" y="3967216"/>
                  <a:pt x="138178" y="3964410"/>
                </a:cubicBezTo>
                <a:cubicBezTo>
                  <a:pt x="131405" y="3961605"/>
                  <a:pt x="124786" y="3958474"/>
                  <a:pt x="118321" y="3955019"/>
                </a:cubicBezTo>
                <a:cubicBezTo>
                  <a:pt x="111855" y="3951563"/>
                  <a:pt x="105575" y="3947799"/>
                  <a:pt x="99479" y="3943726"/>
                </a:cubicBezTo>
                <a:cubicBezTo>
                  <a:pt x="93384" y="3939653"/>
                  <a:pt x="87503" y="3935291"/>
                  <a:pt x="81836" y="3930640"/>
                </a:cubicBezTo>
                <a:cubicBezTo>
                  <a:pt x="76169" y="3925989"/>
                  <a:pt x="70744" y="3921073"/>
                  <a:pt x="65560" y="3915889"/>
                </a:cubicBezTo>
                <a:cubicBezTo>
                  <a:pt x="60376" y="3910705"/>
                  <a:pt x="55459" y="3905279"/>
                  <a:pt x="50808" y="3899613"/>
                </a:cubicBezTo>
                <a:cubicBezTo>
                  <a:pt x="46158" y="3893946"/>
                  <a:pt x="41795" y="3888065"/>
                  <a:pt x="37723" y="3881969"/>
                </a:cubicBezTo>
                <a:cubicBezTo>
                  <a:pt x="33650" y="3875874"/>
                  <a:pt x="29886" y="3869594"/>
                  <a:pt x="26430" y="3863128"/>
                </a:cubicBezTo>
                <a:cubicBezTo>
                  <a:pt x="22974" y="3856663"/>
                  <a:pt x="19843" y="3850044"/>
                  <a:pt x="17038" y="3843270"/>
                </a:cubicBezTo>
                <a:cubicBezTo>
                  <a:pt x="14233" y="3836497"/>
                  <a:pt x="11766" y="3829604"/>
                  <a:pt x="9638" y="3822589"/>
                </a:cubicBezTo>
                <a:cubicBezTo>
                  <a:pt x="7510" y="3815573"/>
                  <a:pt x="5731" y="3808471"/>
                  <a:pt x="4301" y="3801281"/>
                </a:cubicBezTo>
                <a:cubicBezTo>
                  <a:pt x="2871" y="3794091"/>
                  <a:pt x="1796" y="3786848"/>
                  <a:pt x="1077" y="3779552"/>
                </a:cubicBezTo>
                <a:cubicBezTo>
                  <a:pt x="358" y="3772256"/>
                  <a:pt x="0" y="3764943"/>
                  <a:pt x="0" y="37576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4">
            <a:extLst>
              <a:ext uri="{FF2B5EF4-FFF2-40B4-BE49-F238E27FC236}"/>
            </a:extLst>
          </p:cNvPr>
          <p:cNvSpPr/>
          <p:nvPr/>
        </p:nvSpPr>
        <p:spPr>
          <a:xfrm>
            <a:off x="10929938" y="3824287"/>
            <a:ext cx="3314700" cy="3981450"/>
          </a:xfrm>
          <a:custGeom>
            <a:avLst/>
            <a:gdLst/>
            <a:ahLst/>
            <a:cxnLst/>
            <a:rect l="l" t="t" r="r" b="b"/>
            <a:pathLst>
              <a:path w="3314700" h="3981450">
                <a:moveTo>
                  <a:pt x="0" y="3757612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090862" y="0"/>
                </a:lnTo>
                <a:cubicBezTo>
                  <a:pt x="3098193" y="0"/>
                  <a:pt x="3105506" y="359"/>
                  <a:pt x="3112802" y="1077"/>
                </a:cubicBezTo>
                <a:cubicBezTo>
                  <a:pt x="3120098" y="1796"/>
                  <a:pt x="3127341" y="2870"/>
                  <a:pt x="3134531" y="4300"/>
                </a:cubicBezTo>
                <a:cubicBezTo>
                  <a:pt x="3141721" y="5731"/>
                  <a:pt x="3148823" y="7510"/>
                  <a:pt x="3155838" y="9638"/>
                </a:cubicBezTo>
                <a:cubicBezTo>
                  <a:pt x="3162853" y="11766"/>
                  <a:pt x="3169747" y="14233"/>
                  <a:pt x="3176520" y="17038"/>
                </a:cubicBezTo>
                <a:cubicBezTo>
                  <a:pt x="3183294" y="19844"/>
                  <a:pt x="3189913" y="22974"/>
                  <a:pt x="3196378" y="26430"/>
                </a:cubicBezTo>
                <a:cubicBezTo>
                  <a:pt x="3202843" y="29886"/>
                  <a:pt x="3209123" y="33650"/>
                  <a:pt x="3215219" y="37723"/>
                </a:cubicBezTo>
                <a:cubicBezTo>
                  <a:pt x="3221315" y="41796"/>
                  <a:pt x="3227195" y="46158"/>
                  <a:pt x="3232863" y="50808"/>
                </a:cubicBezTo>
                <a:cubicBezTo>
                  <a:pt x="3238531" y="55459"/>
                  <a:pt x="3243955" y="60376"/>
                  <a:pt x="3249139" y="65560"/>
                </a:cubicBezTo>
                <a:cubicBezTo>
                  <a:pt x="3254322" y="70744"/>
                  <a:pt x="3259239" y="76169"/>
                  <a:pt x="3263890" y="81836"/>
                </a:cubicBezTo>
                <a:cubicBezTo>
                  <a:pt x="3268541" y="87503"/>
                  <a:pt x="3272904" y="93384"/>
                  <a:pt x="3276975" y="99479"/>
                </a:cubicBezTo>
                <a:cubicBezTo>
                  <a:pt x="3281049" y="105575"/>
                  <a:pt x="3284813" y="111855"/>
                  <a:pt x="3288269" y="118321"/>
                </a:cubicBezTo>
                <a:cubicBezTo>
                  <a:pt x="3291724" y="124786"/>
                  <a:pt x="3294856" y="131405"/>
                  <a:pt x="3297660" y="138178"/>
                </a:cubicBezTo>
                <a:cubicBezTo>
                  <a:pt x="3300466" y="144951"/>
                  <a:pt x="3302933" y="151845"/>
                  <a:pt x="3305061" y="158860"/>
                </a:cubicBezTo>
                <a:cubicBezTo>
                  <a:pt x="3307190" y="165876"/>
                  <a:pt x="3308968" y="172978"/>
                  <a:pt x="3310399" y="180168"/>
                </a:cubicBezTo>
                <a:cubicBezTo>
                  <a:pt x="3311828" y="187359"/>
                  <a:pt x="3312903" y="194602"/>
                  <a:pt x="3313621" y="201897"/>
                </a:cubicBezTo>
                <a:cubicBezTo>
                  <a:pt x="3314340" y="209193"/>
                  <a:pt x="3314700" y="216506"/>
                  <a:pt x="3314700" y="223837"/>
                </a:cubicBezTo>
                <a:lnTo>
                  <a:pt x="3314700" y="3757612"/>
                </a:lnTo>
                <a:cubicBezTo>
                  <a:pt x="3314700" y="3764943"/>
                  <a:pt x="3314340" y="3772256"/>
                  <a:pt x="3313621" y="3779552"/>
                </a:cubicBezTo>
                <a:cubicBezTo>
                  <a:pt x="3312903" y="3786848"/>
                  <a:pt x="3311828" y="3794091"/>
                  <a:pt x="3310398" y="3801281"/>
                </a:cubicBezTo>
                <a:cubicBezTo>
                  <a:pt x="3308968" y="3808471"/>
                  <a:pt x="3307188" y="3815573"/>
                  <a:pt x="3305060" y="3822589"/>
                </a:cubicBezTo>
                <a:cubicBezTo>
                  <a:pt x="3302933" y="3829604"/>
                  <a:pt x="3300466" y="3836497"/>
                  <a:pt x="3297660" y="3843270"/>
                </a:cubicBezTo>
                <a:cubicBezTo>
                  <a:pt x="3294856" y="3850044"/>
                  <a:pt x="3291724" y="3856663"/>
                  <a:pt x="3288269" y="3863128"/>
                </a:cubicBezTo>
                <a:cubicBezTo>
                  <a:pt x="3284813" y="3869594"/>
                  <a:pt x="3281049" y="3875874"/>
                  <a:pt x="3276975" y="3881969"/>
                </a:cubicBezTo>
                <a:cubicBezTo>
                  <a:pt x="3272904" y="3888065"/>
                  <a:pt x="3268541" y="3893946"/>
                  <a:pt x="3263890" y="3899613"/>
                </a:cubicBezTo>
                <a:cubicBezTo>
                  <a:pt x="3259239" y="3905279"/>
                  <a:pt x="3254322" y="3910705"/>
                  <a:pt x="3249139" y="3915889"/>
                </a:cubicBezTo>
                <a:cubicBezTo>
                  <a:pt x="3243955" y="3921073"/>
                  <a:pt x="3238531" y="3925989"/>
                  <a:pt x="3232863" y="3930640"/>
                </a:cubicBezTo>
                <a:cubicBezTo>
                  <a:pt x="3227195" y="3935291"/>
                  <a:pt x="3221315" y="3939653"/>
                  <a:pt x="3215219" y="3943726"/>
                </a:cubicBezTo>
                <a:cubicBezTo>
                  <a:pt x="3209125" y="3947799"/>
                  <a:pt x="3202843" y="3951563"/>
                  <a:pt x="3196378" y="3955019"/>
                </a:cubicBezTo>
                <a:cubicBezTo>
                  <a:pt x="3189913" y="3958474"/>
                  <a:pt x="3183294" y="3961605"/>
                  <a:pt x="3176520" y="3964410"/>
                </a:cubicBezTo>
                <a:cubicBezTo>
                  <a:pt x="3169747" y="3967216"/>
                  <a:pt x="3162853" y="3969683"/>
                  <a:pt x="3155838" y="3971811"/>
                </a:cubicBezTo>
                <a:cubicBezTo>
                  <a:pt x="3148823" y="3973938"/>
                  <a:pt x="3141721" y="3975718"/>
                  <a:pt x="3134531" y="3977148"/>
                </a:cubicBezTo>
                <a:cubicBezTo>
                  <a:pt x="3127341" y="3978578"/>
                  <a:pt x="3120098" y="3979653"/>
                  <a:pt x="3112802" y="3980372"/>
                </a:cubicBezTo>
                <a:cubicBezTo>
                  <a:pt x="3105506" y="3981090"/>
                  <a:pt x="3098193" y="3981450"/>
                  <a:pt x="3090862" y="3981450"/>
                </a:cubicBezTo>
                <a:lnTo>
                  <a:pt x="223837" y="3981450"/>
                </a:lnTo>
                <a:cubicBezTo>
                  <a:pt x="216506" y="3981450"/>
                  <a:pt x="209193" y="3981090"/>
                  <a:pt x="201897" y="3980371"/>
                </a:cubicBezTo>
                <a:cubicBezTo>
                  <a:pt x="194602" y="3979653"/>
                  <a:pt x="187359" y="3978578"/>
                  <a:pt x="180168" y="3977148"/>
                </a:cubicBezTo>
                <a:cubicBezTo>
                  <a:pt x="172978" y="3975718"/>
                  <a:pt x="165875" y="3973939"/>
                  <a:pt x="158860" y="3971811"/>
                </a:cubicBezTo>
                <a:cubicBezTo>
                  <a:pt x="151845" y="3969683"/>
                  <a:pt x="144951" y="3967216"/>
                  <a:pt x="138178" y="3964410"/>
                </a:cubicBezTo>
                <a:cubicBezTo>
                  <a:pt x="131405" y="3961605"/>
                  <a:pt x="124786" y="3958474"/>
                  <a:pt x="118321" y="3955019"/>
                </a:cubicBezTo>
                <a:cubicBezTo>
                  <a:pt x="111855" y="3951563"/>
                  <a:pt x="105575" y="3947799"/>
                  <a:pt x="99479" y="3943726"/>
                </a:cubicBezTo>
                <a:cubicBezTo>
                  <a:pt x="93384" y="3939653"/>
                  <a:pt x="87503" y="3935291"/>
                  <a:pt x="81836" y="3930640"/>
                </a:cubicBezTo>
                <a:cubicBezTo>
                  <a:pt x="76169" y="3925989"/>
                  <a:pt x="70744" y="3921073"/>
                  <a:pt x="65560" y="3915889"/>
                </a:cubicBezTo>
                <a:cubicBezTo>
                  <a:pt x="60376" y="3910705"/>
                  <a:pt x="55459" y="3905279"/>
                  <a:pt x="50808" y="3899613"/>
                </a:cubicBezTo>
                <a:cubicBezTo>
                  <a:pt x="46158" y="3893946"/>
                  <a:pt x="41795" y="3888065"/>
                  <a:pt x="37723" y="3881969"/>
                </a:cubicBezTo>
                <a:cubicBezTo>
                  <a:pt x="33650" y="3875874"/>
                  <a:pt x="29886" y="3869594"/>
                  <a:pt x="26430" y="3863128"/>
                </a:cubicBezTo>
                <a:cubicBezTo>
                  <a:pt x="22974" y="3856663"/>
                  <a:pt x="19843" y="3850044"/>
                  <a:pt x="17038" y="3843270"/>
                </a:cubicBezTo>
                <a:cubicBezTo>
                  <a:pt x="14233" y="3836497"/>
                  <a:pt x="11766" y="3829604"/>
                  <a:pt x="9638" y="3822589"/>
                </a:cubicBezTo>
                <a:cubicBezTo>
                  <a:pt x="7510" y="3815573"/>
                  <a:pt x="5731" y="3808471"/>
                  <a:pt x="4301" y="3801281"/>
                </a:cubicBezTo>
                <a:cubicBezTo>
                  <a:pt x="2871" y="3794091"/>
                  <a:pt x="1796" y="3786848"/>
                  <a:pt x="1077" y="3779552"/>
                </a:cubicBezTo>
                <a:cubicBezTo>
                  <a:pt x="358" y="3772256"/>
                  <a:pt x="0" y="3764943"/>
                  <a:pt x="0" y="3757612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5">
            <a:extLst>
              <a:ext uri="{FF2B5EF4-FFF2-40B4-BE49-F238E27FC236}"/>
            </a:extLst>
          </p:cNvPr>
          <p:cNvSpPr/>
          <p:nvPr/>
        </p:nvSpPr>
        <p:spPr>
          <a:xfrm>
            <a:off x="11163300" y="4057650"/>
            <a:ext cx="847725" cy="304800"/>
          </a:xfrm>
          <a:custGeom>
            <a:avLst/>
            <a:gdLst/>
            <a:ahLst/>
            <a:cxnLst/>
            <a:rect l="l" t="t" r="r" b="b"/>
            <a:pathLst>
              <a:path w="847725" h="304800">
                <a:moveTo>
                  <a:pt x="0" y="152400"/>
                </a:moveTo>
                <a:cubicBezTo>
                  <a:pt x="0" y="142393"/>
                  <a:pt x="975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3" y="67731"/>
                </a:cubicBezTo>
                <a:cubicBezTo>
                  <a:pt x="31243" y="59410"/>
                  <a:pt x="37561" y="51712"/>
                  <a:pt x="44636" y="44636"/>
                </a:cubicBezTo>
                <a:cubicBezTo>
                  <a:pt x="51713" y="37561"/>
                  <a:pt x="59411" y="31243"/>
                  <a:pt x="67730" y="25684"/>
                </a:cubicBezTo>
                <a:cubicBezTo>
                  <a:pt x="76051" y="20124"/>
                  <a:pt x="84834" y="15430"/>
                  <a:pt x="94078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2" y="975"/>
                  <a:pt x="142392" y="0"/>
                  <a:pt x="152400" y="0"/>
                </a:cubicBezTo>
                <a:lnTo>
                  <a:pt x="695325" y="0"/>
                </a:lnTo>
                <a:cubicBezTo>
                  <a:pt x="705331" y="0"/>
                  <a:pt x="715242" y="975"/>
                  <a:pt x="725056" y="2928"/>
                </a:cubicBezTo>
                <a:cubicBezTo>
                  <a:pt x="734871" y="4880"/>
                  <a:pt x="744401" y="7771"/>
                  <a:pt x="753645" y="11600"/>
                </a:cubicBezTo>
                <a:cubicBezTo>
                  <a:pt x="762890" y="15430"/>
                  <a:pt x="771673" y="20124"/>
                  <a:pt x="779993" y="25684"/>
                </a:cubicBezTo>
                <a:cubicBezTo>
                  <a:pt x="788313" y="31243"/>
                  <a:pt x="796011" y="37561"/>
                  <a:pt x="803088" y="44636"/>
                </a:cubicBezTo>
                <a:cubicBezTo>
                  <a:pt x="810163" y="51712"/>
                  <a:pt x="816481" y="59410"/>
                  <a:pt x="822040" y="67731"/>
                </a:cubicBezTo>
                <a:cubicBezTo>
                  <a:pt x="827600" y="76051"/>
                  <a:pt x="832294" y="84833"/>
                  <a:pt x="836124" y="94079"/>
                </a:cubicBezTo>
                <a:cubicBezTo>
                  <a:pt x="839953" y="103323"/>
                  <a:pt x="842844" y="112853"/>
                  <a:pt x="844796" y="122668"/>
                </a:cubicBezTo>
                <a:cubicBezTo>
                  <a:pt x="846749" y="132482"/>
                  <a:pt x="847725" y="142393"/>
                  <a:pt x="847725" y="152400"/>
                </a:cubicBezTo>
                <a:cubicBezTo>
                  <a:pt x="847725" y="162406"/>
                  <a:pt x="846749" y="172317"/>
                  <a:pt x="844796" y="182131"/>
                </a:cubicBezTo>
                <a:cubicBezTo>
                  <a:pt x="842844" y="191946"/>
                  <a:pt x="839953" y="201476"/>
                  <a:pt x="836124" y="210720"/>
                </a:cubicBezTo>
                <a:cubicBezTo>
                  <a:pt x="832294" y="219966"/>
                  <a:pt x="827600" y="228748"/>
                  <a:pt x="822040" y="237068"/>
                </a:cubicBezTo>
                <a:cubicBezTo>
                  <a:pt x="816481" y="245389"/>
                  <a:pt x="810163" y="253087"/>
                  <a:pt x="803088" y="260163"/>
                </a:cubicBezTo>
                <a:cubicBezTo>
                  <a:pt x="796011" y="267238"/>
                  <a:pt x="788313" y="273556"/>
                  <a:pt x="779993" y="279115"/>
                </a:cubicBezTo>
                <a:cubicBezTo>
                  <a:pt x="771673" y="284675"/>
                  <a:pt x="762890" y="289369"/>
                  <a:pt x="753645" y="293199"/>
                </a:cubicBezTo>
                <a:cubicBezTo>
                  <a:pt x="744401" y="297028"/>
                  <a:pt x="734871" y="299919"/>
                  <a:pt x="725056" y="301871"/>
                </a:cubicBezTo>
                <a:cubicBezTo>
                  <a:pt x="715242" y="303823"/>
                  <a:pt x="705331" y="304800"/>
                  <a:pt x="695325" y="304800"/>
                </a:cubicBezTo>
                <a:lnTo>
                  <a:pt x="152400" y="304800"/>
                </a:lnTo>
                <a:cubicBezTo>
                  <a:pt x="142392" y="304800"/>
                  <a:pt x="132482" y="303823"/>
                  <a:pt x="122668" y="301871"/>
                </a:cubicBezTo>
                <a:cubicBezTo>
                  <a:pt x="112853" y="299919"/>
                  <a:pt x="103323" y="297028"/>
                  <a:pt x="94078" y="293199"/>
                </a:cubicBezTo>
                <a:cubicBezTo>
                  <a:pt x="84834" y="289369"/>
                  <a:pt x="76051" y="284675"/>
                  <a:pt x="67730" y="279115"/>
                </a:cubicBezTo>
                <a:cubicBezTo>
                  <a:pt x="59411" y="273556"/>
                  <a:pt x="51713" y="267238"/>
                  <a:pt x="44636" y="260163"/>
                </a:cubicBezTo>
                <a:cubicBezTo>
                  <a:pt x="37561" y="253087"/>
                  <a:pt x="31243" y="245389"/>
                  <a:pt x="25683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5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6">
            <a:extLst>
              <a:ext uri="{FF2B5EF4-FFF2-40B4-BE49-F238E27FC236}"/>
            </a:extLst>
          </p:cNvPr>
          <p:cNvSpPr/>
          <p:nvPr/>
        </p:nvSpPr>
        <p:spPr>
          <a:xfrm>
            <a:off x="14368462" y="3824287"/>
            <a:ext cx="3314700" cy="3981450"/>
          </a:xfrm>
          <a:custGeom>
            <a:avLst/>
            <a:gdLst/>
            <a:ahLst/>
            <a:cxnLst/>
            <a:rect l="l" t="t" r="r" b="b"/>
            <a:pathLst>
              <a:path w="3314700" h="3981450">
                <a:moveTo>
                  <a:pt x="0" y="3757612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1" y="187359"/>
                  <a:pt x="4300" y="180168"/>
                </a:cubicBezTo>
                <a:cubicBezTo>
                  <a:pt x="5731" y="172978"/>
                  <a:pt x="7509" y="165876"/>
                  <a:pt x="9638" y="158860"/>
                </a:cubicBezTo>
                <a:cubicBezTo>
                  <a:pt x="11766" y="151845"/>
                  <a:pt x="14233" y="144951"/>
                  <a:pt x="17039" y="138178"/>
                </a:cubicBezTo>
                <a:cubicBezTo>
                  <a:pt x="19843" y="131405"/>
                  <a:pt x="22975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9" y="81836"/>
                </a:cubicBezTo>
                <a:cubicBezTo>
                  <a:pt x="55460" y="76169"/>
                  <a:pt x="60376" y="70744"/>
                  <a:pt x="65560" y="65560"/>
                </a:cubicBezTo>
                <a:cubicBezTo>
                  <a:pt x="70744" y="60376"/>
                  <a:pt x="76168" y="55459"/>
                  <a:pt x="81836" y="50808"/>
                </a:cubicBezTo>
                <a:cubicBezTo>
                  <a:pt x="87503" y="46158"/>
                  <a:pt x="93385" y="41796"/>
                  <a:pt x="99480" y="37723"/>
                </a:cubicBezTo>
                <a:cubicBezTo>
                  <a:pt x="105574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9" y="17038"/>
                </a:cubicBezTo>
                <a:cubicBezTo>
                  <a:pt x="144950" y="14233"/>
                  <a:pt x="151845" y="11766"/>
                  <a:pt x="158861" y="9638"/>
                </a:cubicBezTo>
                <a:cubicBezTo>
                  <a:pt x="165876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090862" y="0"/>
                </a:lnTo>
                <a:cubicBezTo>
                  <a:pt x="3098193" y="0"/>
                  <a:pt x="3105506" y="359"/>
                  <a:pt x="3112802" y="1077"/>
                </a:cubicBezTo>
                <a:cubicBezTo>
                  <a:pt x="3120098" y="1796"/>
                  <a:pt x="3127341" y="2870"/>
                  <a:pt x="3134531" y="4300"/>
                </a:cubicBezTo>
                <a:cubicBezTo>
                  <a:pt x="3141721" y="5731"/>
                  <a:pt x="3148823" y="7510"/>
                  <a:pt x="3155838" y="9638"/>
                </a:cubicBezTo>
                <a:cubicBezTo>
                  <a:pt x="3162853" y="11766"/>
                  <a:pt x="3169747" y="14233"/>
                  <a:pt x="3176520" y="17038"/>
                </a:cubicBezTo>
                <a:cubicBezTo>
                  <a:pt x="3183294" y="19844"/>
                  <a:pt x="3189913" y="22974"/>
                  <a:pt x="3196378" y="26430"/>
                </a:cubicBezTo>
                <a:cubicBezTo>
                  <a:pt x="3202843" y="29886"/>
                  <a:pt x="3209123" y="33650"/>
                  <a:pt x="3215219" y="37723"/>
                </a:cubicBezTo>
                <a:cubicBezTo>
                  <a:pt x="3221315" y="41796"/>
                  <a:pt x="3227195" y="46158"/>
                  <a:pt x="3232863" y="50808"/>
                </a:cubicBezTo>
                <a:cubicBezTo>
                  <a:pt x="3238531" y="55459"/>
                  <a:pt x="3243955" y="60376"/>
                  <a:pt x="3249139" y="65560"/>
                </a:cubicBezTo>
                <a:cubicBezTo>
                  <a:pt x="3254322" y="70744"/>
                  <a:pt x="3259239" y="76169"/>
                  <a:pt x="3263890" y="81836"/>
                </a:cubicBezTo>
                <a:cubicBezTo>
                  <a:pt x="3268541" y="87503"/>
                  <a:pt x="3272904" y="93384"/>
                  <a:pt x="3276975" y="99479"/>
                </a:cubicBezTo>
                <a:cubicBezTo>
                  <a:pt x="3281049" y="105575"/>
                  <a:pt x="3284813" y="111855"/>
                  <a:pt x="3288269" y="118321"/>
                </a:cubicBezTo>
                <a:cubicBezTo>
                  <a:pt x="3291724" y="124786"/>
                  <a:pt x="3294856" y="131405"/>
                  <a:pt x="3297660" y="138178"/>
                </a:cubicBezTo>
                <a:cubicBezTo>
                  <a:pt x="3300466" y="144951"/>
                  <a:pt x="3302933" y="151845"/>
                  <a:pt x="3305061" y="158860"/>
                </a:cubicBezTo>
                <a:cubicBezTo>
                  <a:pt x="3307190" y="165876"/>
                  <a:pt x="3308968" y="172978"/>
                  <a:pt x="3310399" y="180168"/>
                </a:cubicBezTo>
                <a:cubicBezTo>
                  <a:pt x="3311828" y="187359"/>
                  <a:pt x="3312903" y="194602"/>
                  <a:pt x="3313621" y="201897"/>
                </a:cubicBezTo>
                <a:cubicBezTo>
                  <a:pt x="3314340" y="209193"/>
                  <a:pt x="3314700" y="216506"/>
                  <a:pt x="3314700" y="223837"/>
                </a:cubicBezTo>
                <a:lnTo>
                  <a:pt x="3314700" y="3757612"/>
                </a:lnTo>
                <a:cubicBezTo>
                  <a:pt x="3314700" y="3764943"/>
                  <a:pt x="3314340" y="3772256"/>
                  <a:pt x="3313621" y="3779552"/>
                </a:cubicBezTo>
                <a:cubicBezTo>
                  <a:pt x="3312903" y="3786848"/>
                  <a:pt x="3311828" y="3794091"/>
                  <a:pt x="3310398" y="3801281"/>
                </a:cubicBezTo>
                <a:cubicBezTo>
                  <a:pt x="3308968" y="3808471"/>
                  <a:pt x="3307188" y="3815573"/>
                  <a:pt x="3305060" y="3822589"/>
                </a:cubicBezTo>
                <a:cubicBezTo>
                  <a:pt x="3302933" y="3829604"/>
                  <a:pt x="3300466" y="3836497"/>
                  <a:pt x="3297660" y="3843270"/>
                </a:cubicBezTo>
                <a:cubicBezTo>
                  <a:pt x="3294856" y="3850044"/>
                  <a:pt x="3291724" y="3856663"/>
                  <a:pt x="3288269" y="3863128"/>
                </a:cubicBezTo>
                <a:cubicBezTo>
                  <a:pt x="3284813" y="3869594"/>
                  <a:pt x="3281049" y="3875874"/>
                  <a:pt x="3276975" y="3881969"/>
                </a:cubicBezTo>
                <a:cubicBezTo>
                  <a:pt x="3272904" y="3888065"/>
                  <a:pt x="3268541" y="3893946"/>
                  <a:pt x="3263890" y="3899613"/>
                </a:cubicBezTo>
                <a:cubicBezTo>
                  <a:pt x="3259239" y="3905279"/>
                  <a:pt x="3254322" y="3910705"/>
                  <a:pt x="3249139" y="3915889"/>
                </a:cubicBezTo>
                <a:cubicBezTo>
                  <a:pt x="3243955" y="3921073"/>
                  <a:pt x="3238531" y="3925989"/>
                  <a:pt x="3232863" y="3930640"/>
                </a:cubicBezTo>
                <a:cubicBezTo>
                  <a:pt x="3227195" y="3935291"/>
                  <a:pt x="3221315" y="3939653"/>
                  <a:pt x="3215219" y="3943726"/>
                </a:cubicBezTo>
                <a:cubicBezTo>
                  <a:pt x="3209125" y="3947799"/>
                  <a:pt x="3202843" y="3951563"/>
                  <a:pt x="3196378" y="3955019"/>
                </a:cubicBezTo>
                <a:cubicBezTo>
                  <a:pt x="3189913" y="3958474"/>
                  <a:pt x="3183294" y="3961605"/>
                  <a:pt x="3176520" y="3964410"/>
                </a:cubicBezTo>
                <a:cubicBezTo>
                  <a:pt x="3169747" y="3967216"/>
                  <a:pt x="3162853" y="3969683"/>
                  <a:pt x="3155838" y="3971811"/>
                </a:cubicBezTo>
                <a:cubicBezTo>
                  <a:pt x="3148823" y="3973938"/>
                  <a:pt x="3141721" y="3975718"/>
                  <a:pt x="3134531" y="3977148"/>
                </a:cubicBezTo>
                <a:cubicBezTo>
                  <a:pt x="3127341" y="3978578"/>
                  <a:pt x="3120098" y="3979653"/>
                  <a:pt x="3112802" y="3980372"/>
                </a:cubicBezTo>
                <a:cubicBezTo>
                  <a:pt x="3105506" y="3981090"/>
                  <a:pt x="3098193" y="3981450"/>
                  <a:pt x="3090862" y="3981450"/>
                </a:cubicBezTo>
                <a:lnTo>
                  <a:pt x="223837" y="3981450"/>
                </a:lnTo>
                <a:cubicBezTo>
                  <a:pt x="216506" y="3981450"/>
                  <a:pt x="209193" y="3981090"/>
                  <a:pt x="201897" y="3980371"/>
                </a:cubicBezTo>
                <a:cubicBezTo>
                  <a:pt x="194602" y="3979653"/>
                  <a:pt x="187359" y="3978578"/>
                  <a:pt x="180168" y="3977148"/>
                </a:cubicBezTo>
                <a:cubicBezTo>
                  <a:pt x="172978" y="3975718"/>
                  <a:pt x="165876" y="3973939"/>
                  <a:pt x="158861" y="3971811"/>
                </a:cubicBezTo>
                <a:cubicBezTo>
                  <a:pt x="151845" y="3969683"/>
                  <a:pt x="144950" y="3967216"/>
                  <a:pt x="138179" y="3964410"/>
                </a:cubicBezTo>
                <a:cubicBezTo>
                  <a:pt x="131405" y="3961605"/>
                  <a:pt x="124786" y="3958474"/>
                  <a:pt x="118321" y="3955019"/>
                </a:cubicBezTo>
                <a:cubicBezTo>
                  <a:pt x="111855" y="3951563"/>
                  <a:pt x="105574" y="3947799"/>
                  <a:pt x="99480" y="3943726"/>
                </a:cubicBezTo>
                <a:cubicBezTo>
                  <a:pt x="93385" y="3939653"/>
                  <a:pt x="87503" y="3935291"/>
                  <a:pt x="81836" y="3930640"/>
                </a:cubicBezTo>
                <a:cubicBezTo>
                  <a:pt x="76168" y="3925989"/>
                  <a:pt x="70744" y="3921073"/>
                  <a:pt x="65560" y="3915889"/>
                </a:cubicBezTo>
                <a:cubicBezTo>
                  <a:pt x="60376" y="3910705"/>
                  <a:pt x="55460" y="3905279"/>
                  <a:pt x="50809" y="3899613"/>
                </a:cubicBezTo>
                <a:cubicBezTo>
                  <a:pt x="46158" y="3893946"/>
                  <a:pt x="41795" y="3888065"/>
                  <a:pt x="37723" y="3881969"/>
                </a:cubicBezTo>
                <a:cubicBezTo>
                  <a:pt x="33650" y="3875874"/>
                  <a:pt x="29886" y="3869594"/>
                  <a:pt x="26430" y="3863128"/>
                </a:cubicBezTo>
                <a:cubicBezTo>
                  <a:pt x="22975" y="3856663"/>
                  <a:pt x="19843" y="3850044"/>
                  <a:pt x="17039" y="3843270"/>
                </a:cubicBezTo>
                <a:cubicBezTo>
                  <a:pt x="14233" y="3836497"/>
                  <a:pt x="11766" y="3829604"/>
                  <a:pt x="9638" y="3822589"/>
                </a:cubicBezTo>
                <a:cubicBezTo>
                  <a:pt x="7509" y="3815573"/>
                  <a:pt x="5731" y="3808471"/>
                  <a:pt x="4300" y="3801281"/>
                </a:cubicBezTo>
                <a:cubicBezTo>
                  <a:pt x="2871" y="3794091"/>
                  <a:pt x="1796" y="3786848"/>
                  <a:pt x="1077" y="3779552"/>
                </a:cubicBezTo>
                <a:cubicBezTo>
                  <a:pt x="359" y="3772256"/>
                  <a:pt x="0" y="3764943"/>
                  <a:pt x="0" y="37576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7">
            <a:extLst>
              <a:ext uri="{FF2B5EF4-FFF2-40B4-BE49-F238E27FC236}"/>
            </a:extLst>
          </p:cNvPr>
          <p:cNvSpPr/>
          <p:nvPr/>
        </p:nvSpPr>
        <p:spPr>
          <a:xfrm>
            <a:off x="14368462" y="3824287"/>
            <a:ext cx="3314700" cy="3981450"/>
          </a:xfrm>
          <a:custGeom>
            <a:avLst/>
            <a:gdLst/>
            <a:ahLst/>
            <a:cxnLst/>
            <a:rect l="l" t="t" r="r" b="b"/>
            <a:pathLst>
              <a:path w="3314700" h="3981450">
                <a:moveTo>
                  <a:pt x="0" y="3757612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1" y="187359"/>
                  <a:pt x="4300" y="180168"/>
                </a:cubicBezTo>
                <a:cubicBezTo>
                  <a:pt x="5731" y="172978"/>
                  <a:pt x="7509" y="165876"/>
                  <a:pt x="9638" y="158860"/>
                </a:cubicBezTo>
                <a:cubicBezTo>
                  <a:pt x="11766" y="151845"/>
                  <a:pt x="14233" y="144951"/>
                  <a:pt x="17039" y="138178"/>
                </a:cubicBezTo>
                <a:cubicBezTo>
                  <a:pt x="19843" y="131405"/>
                  <a:pt x="22975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9" y="81836"/>
                </a:cubicBezTo>
                <a:cubicBezTo>
                  <a:pt x="55460" y="76169"/>
                  <a:pt x="60376" y="70744"/>
                  <a:pt x="65560" y="65560"/>
                </a:cubicBezTo>
                <a:cubicBezTo>
                  <a:pt x="70744" y="60376"/>
                  <a:pt x="76168" y="55459"/>
                  <a:pt x="81836" y="50808"/>
                </a:cubicBezTo>
                <a:cubicBezTo>
                  <a:pt x="87503" y="46158"/>
                  <a:pt x="93385" y="41796"/>
                  <a:pt x="99480" y="37723"/>
                </a:cubicBezTo>
                <a:cubicBezTo>
                  <a:pt x="105574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9" y="17038"/>
                </a:cubicBezTo>
                <a:cubicBezTo>
                  <a:pt x="144950" y="14233"/>
                  <a:pt x="151845" y="11766"/>
                  <a:pt x="158861" y="9638"/>
                </a:cubicBezTo>
                <a:cubicBezTo>
                  <a:pt x="165876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090862" y="0"/>
                </a:lnTo>
                <a:cubicBezTo>
                  <a:pt x="3098193" y="0"/>
                  <a:pt x="3105506" y="359"/>
                  <a:pt x="3112802" y="1077"/>
                </a:cubicBezTo>
                <a:cubicBezTo>
                  <a:pt x="3120098" y="1796"/>
                  <a:pt x="3127341" y="2870"/>
                  <a:pt x="3134531" y="4300"/>
                </a:cubicBezTo>
                <a:cubicBezTo>
                  <a:pt x="3141721" y="5731"/>
                  <a:pt x="3148823" y="7510"/>
                  <a:pt x="3155838" y="9638"/>
                </a:cubicBezTo>
                <a:cubicBezTo>
                  <a:pt x="3162853" y="11766"/>
                  <a:pt x="3169747" y="14233"/>
                  <a:pt x="3176520" y="17038"/>
                </a:cubicBezTo>
                <a:cubicBezTo>
                  <a:pt x="3183294" y="19844"/>
                  <a:pt x="3189913" y="22974"/>
                  <a:pt x="3196378" y="26430"/>
                </a:cubicBezTo>
                <a:cubicBezTo>
                  <a:pt x="3202843" y="29886"/>
                  <a:pt x="3209123" y="33650"/>
                  <a:pt x="3215219" y="37723"/>
                </a:cubicBezTo>
                <a:cubicBezTo>
                  <a:pt x="3221315" y="41796"/>
                  <a:pt x="3227195" y="46158"/>
                  <a:pt x="3232863" y="50808"/>
                </a:cubicBezTo>
                <a:cubicBezTo>
                  <a:pt x="3238531" y="55459"/>
                  <a:pt x="3243955" y="60376"/>
                  <a:pt x="3249139" y="65560"/>
                </a:cubicBezTo>
                <a:cubicBezTo>
                  <a:pt x="3254322" y="70744"/>
                  <a:pt x="3259239" y="76169"/>
                  <a:pt x="3263890" y="81836"/>
                </a:cubicBezTo>
                <a:cubicBezTo>
                  <a:pt x="3268541" y="87503"/>
                  <a:pt x="3272904" y="93384"/>
                  <a:pt x="3276975" y="99479"/>
                </a:cubicBezTo>
                <a:cubicBezTo>
                  <a:pt x="3281049" y="105575"/>
                  <a:pt x="3284813" y="111855"/>
                  <a:pt x="3288269" y="118321"/>
                </a:cubicBezTo>
                <a:cubicBezTo>
                  <a:pt x="3291724" y="124786"/>
                  <a:pt x="3294856" y="131405"/>
                  <a:pt x="3297660" y="138178"/>
                </a:cubicBezTo>
                <a:cubicBezTo>
                  <a:pt x="3300466" y="144951"/>
                  <a:pt x="3302933" y="151845"/>
                  <a:pt x="3305061" y="158860"/>
                </a:cubicBezTo>
                <a:cubicBezTo>
                  <a:pt x="3307190" y="165876"/>
                  <a:pt x="3308968" y="172978"/>
                  <a:pt x="3310399" y="180168"/>
                </a:cubicBezTo>
                <a:cubicBezTo>
                  <a:pt x="3311828" y="187359"/>
                  <a:pt x="3312903" y="194602"/>
                  <a:pt x="3313621" y="201897"/>
                </a:cubicBezTo>
                <a:cubicBezTo>
                  <a:pt x="3314340" y="209193"/>
                  <a:pt x="3314700" y="216506"/>
                  <a:pt x="3314700" y="223837"/>
                </a:cubicBezTo>
                <a:lnTo>
                  <a:pt x="3314700" y="3757612"/>
                </a:lnTo>
                <a:cubicBezTo>
                  <a:pt x="3314700" y="3764943"/>
                  <a:pt x="3314340" y="3772256"/>
                  <a:pt x="3313621" y="3779552"/>
                </a:cubicBezTo>
                <a:cubicBezTo>
                  <a:pt x="3312903" y="3786848"/>
                  <a:pt x="3311828" y="3794091"/>
                  <a:pt x="3310398" y="3801281"/>
                </a:cubicBezTo>
                <a:cubicBezTo>
                  <a:pt x="3308968" y="3808471"/>
                  <a:pt x="3307188" y="3815573"/>
                  <a:pt x="3305060" y="3822589"/>
                </a:cubicBezTo>
                <a:cubicBezTo>
                  <a:pt x="3302933" y="3829604"/>
                  <a:pt x="3300466" y="3836497"/>
                  <a:pt x="3297660" y="3843270"/>
                </a:cubicBezTo>
                <a:cubicBezTo>
                  <a:pt x="3294856" y="3850044"/>
                  <a:pt x="3291724" y="3856663"/>
                  <a:pt x="3288269" y="3863128"/>
                </a:cubicBezTo>
                <a:cubicBezTo>
                  <a:pt x="3284813" y="3869594"/>
                  <a:pt x="3281049" y="3875874"/>
                  <a:pt x="3276975" y="3881969"/>
                </a:cubicBezTo>
                <a:cubicBezTo>
                  <a:pt x="3272904" y="3888065"/>
                  <a:pt x="3268541" y="3893946"/>
                  <a:pt x="3263890" y="3899613"/>
                </a:cubicBezTo>
                <a:cubicBezTo>
                  <a:pt x="3259239" y="3905279"/>
                  <a:pt x="3254322" y="3910705"/>
                  <a:pt x="3249139" y="3915889"/>
                </a:cubicBezTo>
                <a:cubicBezTo>
                  <a:pt x="3243955" y="3921073"/>
                  <a:pt x="3238531" y="3925989"/>
                  <a:pt x="3232863" y="3930640"/>
                </a:cubicBezTo>
                <a:cubicBezTo>
                  <a:pt x="3227195" y="3935291"/>
                  <a:pt x="3221315" y="3939653"/>
                  <a:pt x="3215219" y="3943726"/>
                </a:cubicBezTo>
                <a:cubicBezTo>
                  <a:pt x="3209125" y="3947799"/>
                  <a:pt x="3202843" y="3951563"/>
                  <a:pt x="3196378" y="3955019"/>
                </a:cubicBezTo>
                <a:cubicBezTo>
                  <a:pt x="3189913" y="3958474"/>
                  <a:pt x="3183294" y="3961605"/>
                  <a:pt x="3176520" y="3964410"/>
                </a:cubicBezTo>
                <a:cubicBezTo>
                  <a:pt x="3169747" y="3967216"/>
                  <a:pt x="3162853" y="3969683"/>
                  <a:pt x="3155838" y="3971811"/>
                </a:cubicBezTo>
                <a:cubicBezTo>
                  <a:pt x="3148823" y="3973938"/>
                  <a:pt x="3141721" y="3975718"/>
                  <a:pt x="3134531" y="3977148"/>
                </a:cubicBezTo>
                <a:cubicBezTo>
                  <a:pt x="3127341" y="3978578"/>
                  <a:pt x="3120098" y="3979653"/>
                  <a:pt x="3112802" y="3980372"/>
                </a:cubicBezTo>
                <a:cubicBezTo>
                  <a:pt x="3105506" y="3981090"/>
                  <a:pt x="3098193" y="3981450"/>
                  <a:pt x="3090862" y="3981450"/>
                </a:cubicBezTo>
                <a:lnTo>
                  <a:pt x="223837" y="3981450"/>
                </a:lnTo>
                <a:cubicBezTo>
                  <a:pt x="216506" y="3981450"/>
                  <a:pt x="209193" y="3981090"/>
                  <a:pt x="201897" y="3980371"/>
                </a:cubicBezTo>
                <a:cubicBezTo>
                  <a:pt x="194602" y="3979653"/>
                  <a:pt x="187359" y="3978578"/>
                  <a:pt x="180168" y="3977148"/>
                </a:cubicBezTo>
                <a:cubicBezTo>
                  <a:pt x="172978" y="3975718"/>
                  <a:pt x="165876" y="3973939"/>
                  <a:pt x="158861" y="3971811"/>
                </a:cubicBezTo>
                <a:cubicBezTo>
                  <a:pt x="151845" y="3969683"/>
                  <a:pt x="144950" y="3967216"/>
                  <a:pt x="138179" y="3964410"/>
                </a:cubicBezTo>
                <a:cubicBezTo>
                  <a:pt x="131405" y="3961605"/>
                  <a:pt x="124786" y="3958474"/>
                  <a:pt x="118321" y="3955019"/>
                </a:cubicBezTo>
                <a:cubicBezTo>
                  <a:pt x="111855" y="3951563"/>
                  <a:pt x="105574" y="3947799"/>
                  <a:pt x="99480" y="3943726"/>
                </a:cubicBezTo>
                <a:cubicBezTo>
                  <a:pt x="93385" y="3939653"/>
                  <a:pt x="87503" y="3935291"/>
                  <a:pt x="81836" y="3930640"/>
                </a:cubicBezTo>
                <a:cubicBezTo>
                  <a:pt x="76168" y="3925989"/>
                  <a:pt x="70744" y="3921073"/>
                  <a:pt x="65560" y="3915889"/>
                </a:cubicBezTo>
                <a:cubicBezTo>
                  <a:pt x="60376" y="3910705"/>
                  <a:pt x="55460" y="3905279"/>
                  <a:pt x="50809" y="3899613"/>
                </a:cubicBezTo>
                <a:cubicBezTo>
                  <a:pt x="46158" y="3893946"/>
                  <a:pt x="41795" y="3888065"/>
                  <a:pt x="37723" y="3881969"/>
                </a:cubicBezTo>
                <a:cubicBezTo>
                  <a:pt x="33650" y="3875874"/>
                  <a:pt x="29886" y="3869594"/>
                  <a:pt x="26430" y="3863128"/>
                </a:cubicBezTo>
                <a:cubicBezTo>
                  <a:pt x="22975" y="3856663"/>
                  <a:pt x="19843" y="3850044"/>
                  <a:pt x="17039" y="3843270"/>
                </a:cubicBezTo>
                <a:cubicBezTo>
                  <a:pt x="14233" y="3836497"/>
                  <a:pt x="11766" y="3829604"/>
                  <a:pt x="9638" y="3822589"/>
                </a:cubicBezTo>
                <a:cubicBezTo>
                  <a:pt x="7509" y="3815573"/>
                  <a:pt x="5731" y="3808471"/>
                  <a:pt x="4300" y="3801281"/>
                </a:cubicBezTo>
                <a:cubicBezTo>
                  <a:pt x="2871" y="3794091"/>
                  <a:pt x="1796" y="3786848"/>
                  <a:pt x="1077" y="3779552"/>
                </a:cubicBezTo>
                <a:cubicBezTo>
                  <a:pt x="359" y="3772256"/>
                  <a:pt x="0" y="3764943"/>
                  <a:pt x="0" y="3757612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8">
            <a:extLst>
              <a:ext uri="{FF2B5EF4-FFF2-40B4-BE49-F238E27FC236}"/>
            </a:extLst>
          </p:cNvPr>
          <p:cNvSpPr/>
          <p:nvPr/>
        </p:nvSpPr>
        <p:spPr>
          <a:xfrm>
            <a:off x="14601825" y="4057650"/>
            <a:ext cx="847725" cy="304800"/>
          </a:xfrm>
          <a:custGeom>
            <a:avLst/>
            <a:gdLst/>
            <a:ahLst/>
            <a:cxnLst/>
            <a:rect l="l" t="t" r="r" b="b"/>
            <a:pathLst>
              <a:path w="847725" h="304800">
                <a:moveTo>
                  <a:pt x="0" y="152400"/>
                </a:moveTo>
                <a:cubicBezTo>
                  <a:pt x="0" y="142393"/>
                  <a:pt x="976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3" y="67731"/>
                </a:cubicBezTo>
                <a:cubicBezTo>
                  <a:pt x="31243" y="59410"/>
                  <a:pt x="37560" y="51712"/>
                  <a:pt x="44637" y="44636"/>
                </a:cubicBezTo>
                <a:cubicBezTo>
                  <a:pt x="51713" y="37561"/>
                  <a:pt x="59410" y="31243"/>
                  <a:pt x="67730" y="25684"/>
                </a:cubicBezTo>
                <a:cubicBezTo>
                  <a:pt x="76051" y="20124"/>
                  <a:pt x="84833" y="15430"/>
                  <a:pt x="94079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3" y="975"/>
                  <a:pt x="142392" y="0"/>
                  <a:pt x="152400" y="0"/>
                </a:cubicBezTo>
                <a:lnTo>
                  <a:pt x="695325" y="0"/>
                </a:lnTo>
                <a:cubicBezTo>
                  <a:pt x="705332" y="0"/>
                  <a:pt x="715241" y="975"/>
                  <a:pt x="725056" y="2928"/>
                </a:cubicBezTo>
                <a:cubicBezTo>
                  <a:pt x="734871" y="4880"/>
                  <a:pt x="744401" y="7771"/>
                  <a:pt x="753645" y="11600"/>
                </a:cubicBezTo>
                <a:cubicBezTo>
                  <a:pt x="762891" y="15430"/>
                  <a:pt x="771673" y="20124"/>
                  <a:pt x="779994" y="25684"/>
                </a:cubicBezTo>
                <a:cubicBezTo>
                  <a:pt x="788314" y="31243"/>
                  <a:pt x="796011" y="37561"/>
                  <a:pt x="803087" y="44636"/>
                </a:cubicBezTo>
                <a:cubicBezTo>
                  <a:pt x="810164" y="51712"/>
                  <a:pt x="816481" y="59410"/>
                  <a:pt x="822041" y="67731"/>
                </a:cubicBezTo>
                <a:cubicBezTo>
                  <a:pt x="827600" y="76051"/>
                  <a:pt x="832294" y="84833"/>
                  <a:pt x="836124" y="94079"/>
                </a:cubicBezTo>
                <a:cubicBezTo>
                  <a:pt x="839953" y="103323"/>
                  <a:pt x="842844" y="112853"/>
                  <a:pt x="844796" y="122668"/>
                </a:cubicBezTo>
                <a:cubicBezTo>
                  <a:pt x="846748" y="132482"/>
                  <a:pt x="847725" y="142393"/>
                  <a:pt x="847725" y="152400"/>
                </a:cubicBezTo>
                <a:cubicBezTo>
                  <a:pt x="847725" y="162406"/>
                  <a:pt x="846748" y="172317"/>
                  <a:pt x="844796" y="182131"/>
                </a:cubicBezTo>
                <a:cubicBezTo>
                  <a:pt x="842844" y="191946"/>
                  <a:pt x="839953" y="201476"/>
                  <a:pt x="836124" y="210720"/>
                </a:cubicBezTo>
                <a:cubicBezTo>
                  <a:pt x="832294" y="219966"/>
                  <a:pt x="827600" y="228748"/>
                  <a:pt x="822041" y="237068"/>
                </a:cubicBezTo>
                <a:cubicBezTo>
                  <a:pt x="816481" y="245389"/>
                  <a:pt x="810164" y="253087"/>
                  <a:pt x="803087" y="260163"/>
                </a:cubicBezTo>
                <a:cubicBezTo>
                  <a:pt x="796011" y="267238"/>
                  <a:pt x="788314" y="273556"/>
                  <a:pt x="779994" y="279115"/>
                </a:cubicBezTo>
                <a:cubicBezTo>
                  <a:pt x="771673" y="284675"/>
                  <a:pt x="762891" y="289369"/>
                  <a:pt x="753645" y="293199"/>
                </a:cubicBezTo>
                <a:cubicBezTo>
                  <a:pt x="744401" y="297028"/>
                  <a:pt x="734871" y="299919"/>
                  <a:pt x="725056" y="301871"/>
                </a:cubicBezTo>
                <a:cubicBezTo>
                  <a:pt x="715241" y="303823"/>
                  <a:pt x="705332" y="304800"/>
                  <a:pt x="695325" y="304800"/>
                </a:cubicBezTo>
                <a:lnTo>
                  <a:pt x="152400" y="304800"/>
                </a:lnTo>
                <a:cubicBezTo>
                  <a:pt x="142392" y="304800"/>
                  <a:pt x="132483" y="303823"/>
                  <a:pt x="122668" y="301871"/>
                </a:cubicBezTo>
                <a:cubicBezTo>
                  <a:pt x="112853" y="299919"/>
                  <a:pt x="103323" y="297028"/>
                  <a:pt x="94079" y="293199"/>
                </a:cubicBezTo>
                <a:cubicBezTo>
                  <a:pt x="84833" y="289369"/>
                  <a:pt x="76051" y="284675"/>
                  <a:pt x="67730" y="279115"/>
                </a:cubicBezTo>
                <a:cubicBezTo>
                  <a:pt x="59410" y="273556"/>
                  <a:pt x="51713" y="267238"/>
                  <a:pt x="44637" y="260163"/>
                </a:cubicBezTo>
                <a:cubicBezTo>
                  <a:pt x="37560" y="253087"/>
                  <a:pt x="31243" y="245389"/>
                  <a:pt x="25683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6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9"/>
          <p:cNvSpPr txBox="1"/>
          <p:nvPr/>
        </p:nvSpPr>
        <p:spPr>
          <a:xfrm>
            <a:off x="567736" y="2206207"/>
            <a:ext cx="6690843" cy="1266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Mejores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Prácticas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Almacenamiento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Seguro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primordial.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prácticas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ayudarán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proteger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tesoro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digital.</a:t>
            </a:r>
            <a:endParaRPr sz="1200" dirty="0"/>
          </a:p>
        </p:txBody>
      </p:sp>
      <p:sp>
        <p:nvSpPr>
          <p:cNvPr id="20" name="TextBox 20"/>
          <p:cNvSpPr txBox="1"/>
          <p:nvPr/>
        </p:nvSpPr>
        <p:spPr>
          <a:xfrm>
            <a:off x="841225" y="4142255"/>
            <a:ext cx="2888476" cy="6052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88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  <a:p>
            <a:pPr marL="0" indent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Usa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Billeteras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Hardware</a:t>
            </a:r>
            <a:endParaRPr sz="1800" dirty="0"/>
          </a:p>
        </p:txBody>
      </p:sp>
      <p:sp>
        <p:nvSpPr>
          <p:cNvPr id="21" name="TextBox 21"/>
          <p:cNvSpPr txBox="1"/>
          <p:nvPr/>
        </p:nvSpPr>
        <p:spPr>
          <a:xfrm>
            <a:off x="4280457" y="4142255"/>
            <a:ext cx="2090057" cy="5982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88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Backups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Regulares</a:t>
            </a:r>
            <a:endParaRPr sz="1800" dirty="0"/>
          </a:p>
        </p:txBody>
      </p:sp>
      <p:sp>
        <p:nvSpPr>
          <p:cNvPr id="22" name="TextBox 22"/>
          <p:cNvSpPr txBox="1"/>
          <p:nvPr/>
        </p:nvSpPr>
        <p:spPr>
          <a:xfrm>
            <a:off x="7715648" y="4142255"/>
            <a:ext cx="2273689" cy="87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016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  <a:p>
            <a:pPr marL="0" indent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Autenticación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Dos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Factores</a:t>
            </a:r>
            <a:endParaRPr sz="1800" dirty="0"/>
          </a:p>
        </p:txBody>
      </p:sp>
      <p:sp>
        <p:nvSpPr>
          <p:cNvPr id="23" name="TextBox 23"/>
          <p:cNvSpPr txBox="1"/>
          <p:nvPr/>
        </p:nvSpPr>
        <p:spPr>
          <a:xfrm>
            <a:off x="11156485" y="4142255"/>
            <a:ext cx="2263421" cy="606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88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  <a:p>
            <a:pPr marL="0" indent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Actualiza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tu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Software</a:t>
            </a:r>
            <a:endParaRPr sz="1800" dirty="0"/>
          </a:p>
        </p:txBody>
      </p:sp>
      <p:sp>
        <p:nvSpPr>
          <p:cNvPr id="24" name="TextBox 24"/>
          <p:cNvSpPr txBox="1"/>
          <p:nvPr/>
        </p:nvSpPr>
        <p:spPr>
          <a:xfrm>
            <a:off x="14595058" y="4142255"/>
            <a:ext cx="2713093" cy="6036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88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Practica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Higiene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Digital</a:t>
            </a:r>
            <a:endParaRPr sz="18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627"/>
            <a:ext cx="8610600" cy="89191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64520" y="2361297"/>
            <a:ext cx="8228111" cy="5395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camaleón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adaptándose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necesidades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sociedad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múltiples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facetas: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Medio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Intercambio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entre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deseos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realidades,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facilita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flujo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bienes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servicios.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aceite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lubrica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engranajes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comercio,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rueda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economía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gire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fricción.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Unidad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Cuenta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Imagina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números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etiquetas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precios.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proporciona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lenguaje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común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medir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permitiéndonos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comparar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incomparable.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¿Cuántos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cafés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libro?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responde.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Reserva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cápsula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tiempo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transportar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presente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promesa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trabajo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hoy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podrá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satisfacer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necesidades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mañana.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Estándar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Diferido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viajar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tiempo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haciendo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promesas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hoy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cumplirán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mañana.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pegamento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presente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5757862" y="504348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500"/>
                </a:cubicBezTo>
                <a:cubicBezTo>
                  <a:pt x="2287" y="52900"/>
                  <a:pt x="3642" y="48433"/>
                  <a:pt x="5437" y="44098"/>
                </a:cubicBezTo>
                <a:cubicBezTo>
                  <a:pt x="7232" y="39765"/>
                  <a:pt x="9433" y="35648"/>
                  <a:pt x="12039" y="31749"/>
                </a:cubicBezTo>
                <a:cubicBezTo>
                  <a:pt x="14644" y="27848"/>
                  <a:pt x="17606" y="24239"/>
                  <a:pt x="20923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8" y="9432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2"/>
                  <a:pt x="6740525" y="12038"/>
                </a:cubicBezTo>
                <a:cubicBezTo>
                  <a:pt x="6744424" y="14644"/>
                  <a:pt x="6748033" y="17606"/>
                  <a:pt x="6751350" y="20923"/>
                </a:cubicBezTo>
                <a:cubicBezTo>
                  <a:pt x="6754667" y="24239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3"/>
                  <a:pt x="6769985" y="52900"/>
                  <a:pt x="6770900" y="57500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8"/>
                  <a:pt x="6771816" y="252223"/>
                  <a:pt x="6770900" y="256823"/>
                </a:cubicBezTo>
                <a:cubicBezTo>
                  <a:pt x="6769985" y="261424"/>
                  <a:pt x="6768631" y="265891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6"/>
                  <a:pt x="6754667" y="290084"/>
                  <a:pt x="6751350" y="293401"/>
                </a:cubicBezTo>
                <a:cubicBezTo>
                  <a:pt x="6748033" y="296717"/>
                  <a:pt x="6744424" y="299678"/>
                  <a:pt x="6740525" y="302284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4"/>
                </a:cubicBezTo>
                <a:cubicBezTo>
                  <a:pt x="27848" y="299678"/>
                  <a:pt x="24239" y="296717"/>
                  <a:pt x="20923" y="293401"/>
                </a:cubicBezTo>
                <a:cubicBezTo>
                  <a:pt x="17606" y="290084"/>
                  <a:pt x="14644" y="286476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1"/>
                  <a:pt x="2287" y="261424"/>
                  <a:pt x="1372" y="256823"/>
                </a:cubicBezTo>
                <a:cubicBezTo>
                  <a:pt x="456" y="252223"/>
                  <a:pt x="0" y="247578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5757862" y="544353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500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8"/>
                  <a:pt x="17606" y="24239"/>
                  <a:pt x="20923" y="20923"/>
                </a:cubicBezTo>
                <a:cubicBezTo>
                  <a:pt x="24239" y="17606"/>
                  <a:pt x="27847" y="14644"/>
                  <a:pt x="31748" y="12039"/>
                </a:cubicBezTo>
                <a:cubicBezTo>
                  <a:pt x="35648" y="9433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3"/>
                  <a:pt x="6740525" y="12039"/>
                </a:cubicBezTo>
                <a:cubicBezTo>
                  <a:pt x="6744424" y="14644"/>
                  <a:pt x="6748033" y="17606"/>
                  <a:pt x="6751350" y="20923"/>
                </a:cubicBezTo>
                <a:cubicBezTo>
                  <a:pt x="6754667" y="24239"/>
                  <a:pt x="6757628" y="27847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500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3"/>
                  <a:pt x="6770900" y="256823"/>
                </a:cubicBezTo>
                <a:cubicBezTo>
                  <a:pt x="6769985" y="261424"/>
                  <a:pt x="6768631" y="265891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5"/>
                  <a:pt x="6754667" y="290083"/>
                  <a:pt x="6751350" y="293401"/>
                </a:cubicBezTo>
                <a:cubicBezTo>
                  <a:pt x="6748033" y="296717"/>
                  <a:pt x="6744424" y="299679"/>
                  <a:pt x="6740525" y="302285"/>
                </a:cubicBezTo>
                <a:cubicBezTo>
                  <a:pt x="6736624" y="304891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1"/>
                  <a:pt x="31748" y="302285"/>
                </a:cubicBezTo>
                <a:cubicBezTo>
                  <a:pt x="27848" y="299679"/>
                  <a:pt x="24239" y="296717"/>
                  <a:pt x="20923" y="293401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1"/>
                  <a:pt x="2287" y="261424"/>
                  <a:pt x="1372" y="256823"/>
                </a:cubicBezTo>
                <a:cubicBezTo>
                  <a:pt x="456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5757862" y="584358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499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8"/>
                  <a:pt x="17606" y="24240"/>
                  <a:pt x="20923" y="20923"/>
                </a:cubicBezTo>
                <a:cubicBezTo>
                  <a:pt x="24239" y="17607"/>
                  <a:pt x="27847" y="14644"/>
                  <a:pt x="31748" y="12038"/>
                </a:cubicBezTo>
                <a:cubicBezTo>
                  <a:pt x="35648" y="9432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3"/>
                  <a:pt x="6740525" y="12039"/>
                </a:cubicBezTo>
                <a:cubicBezTo>
                  <a:pt x="6744424" y="14645"/>
                  <a:pt x="6748033" y="17607"/>
                  <a:pt x="6751350" y="20923"/>
                </a:cubicBezTo>
                <a:cubicBezTo>
                  <a:pt x="6754667" y="24240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499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3"/>
                  <a:pt x="6770900" y="256823"/>
                </a:cubicBezTo>
                <a:cubicBezTo>
                  <a:pt x="6769985" y="261424"/>
                  <a:pt x="6768631" y="265890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6"/>
                  <a:pt x="6754667" y="290084"/>
                  <a:pt x="6751350" y="293401"/>
                </a:cubicBezTo>
                <a:cubicBezTo>
                  <a:pt x="6748033" y="296717"/>
                  <a:pt x="6744424" y="299678"/>
                  <a:pt x="6740525" y="302284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4"/>
                </a:cubicBezTo>
                <a:cubicBezTo>
                  <a:pt x="27848" y="299678"/>
                  <a:pt x="24239" y="296717"/>
                  <a:pt x="20923" y="293401"/>
                </a:cubicBezTo>
                <a:cubicBezTo>
                  <a:pt x="17606" y="290084"/>
                  <a:pt x="14644" y="286476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0"/>
                  <a:pt x="2287" y="261424"/>
                  <a:pt x="1372" y="256823"/>
                </a:cubicBezTo>
                <a:cubicBezTo>
                  <a:pt x="456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5757862" y="624363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499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8"/>
                  <a:pt x="17606" y="24240"/>
                  <a:pt x="20923" y="20923"/>
                </a:cubicBezTo>
                <a:cubicBezTo>
                  <a:pt x="24239" y="17607"/>
                  <a:pt x="27847" y="14644"/>
                  <a:pt x="31748" y="12038"/>
                </a:cubicBezTo>
                <a:cubicBezTo>
                  <a:pt x="35648" y="9432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3"/>
                  <a:pt x="6740525" y="12039"/>
                </a:cubicBezTo>
                <a:cubicBezTo>
                  <a:pt x="6744424" y="14645"/>
                  <a:pt x="6748033" y="17607"/>
                  <a:pt x="6751350" y="20923"/>
                </a:cubicBezTo>
                <a:cubicBezTo>
                  <a:pt x="6754667" y="24240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499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3"/>
                  <a:pt x="6770900" y="256823"/>
                </a:cubicBezTo>
                <a:cubicBezTo>
                  <a:pt x="6769985" y="261424"/>
                  <a:pt x="6768631" y="265891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5"/>
                  <a:pt x="6754667" y="290083"/>
                  <a:pt x="6751350" y="293401"/>
                </a:cubicBezTo>
                <a:cubicBezTo>
                  <a:pt x="6748033" y="296718"/>
                  <a:pt x="6744424" y="299678"/>
                  <a:pt x="6740525" y="302285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5"/>
                </a:cubicBezTo>
                <a:cubicBezTo>
                  <a:pt x="27848" y="299678"/>
                  <a:pt x="24239" y="296718"/>
                  <a:pt x="20923" y="293401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1"/>
                  <a:pt x="2287" y="261424"/>
                  <a:pt x="1372" y="256823"/>
                </a:cubicBezTo>
                <a:cubicBezTo>
                  <a:pt x="456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8"/>
          <p:cNvSpPr txBox="1"/>
          <p:nvPr/>
        </p:nvSpPr>
        <p:spPr>
          <a:xfrm>
            <a:off x="5565448" y="3386717"/>
            <a:ext cx="6917394" cy="30967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CUESTIONARIO</a:t>
            </a:r>
            <a:endParaRPr sz="900" dirty="0"/>
          </a:p>
          <a:p>
            <a:pPr marL="0" indent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¿Cuál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siguientes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práctica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recomendada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endParaRPr sz="1800" dirty="0"/>
          </a:p>
          <a:p>
            <a:pPr marL="165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almacenamiento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Bitcoin?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165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Selecciona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todas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correspondan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Guardar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tu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frase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semilla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nube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para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fácil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acceso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Usar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una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billetera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hardware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para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grandes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cantidades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Activar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autenticación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dos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factores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Realizar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backups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regulares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tu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billetera</a:t>
            </a:r>
            <a:endParaRPr sz="10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54249" y="4091452"/>
            <a:ext cx="7060108" cy="18744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IDEA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</a:t>
            </a:r>
            <a:endParaRPr sz="900" dirty="0"/>
          </a:p>
          <a:p>
            <a:pPr marL="0" indent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Sabiduría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Guardián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Recuerda,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tú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eres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banco.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fondos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depende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diligencia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conocimiento.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Elige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sabiamente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tipo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practica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higiene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impecable,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nunca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comprometas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frase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semilla.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viene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responsabilidad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-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abraza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ambos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viaje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152400" y="152053"/>
            <a:ext cx="17983200" cy="9754441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6400800" y="3476625"/>
            <a:ext cx="5486400" cy="3105150"/>
          </a:xfrm>
          <a:custGeom>
            <a:avLst/>
            <a:gdLst/>
            <a:ahLst/>
            <a:cxnLst/>
            <a:rect l="l" t="t" r="r" b="b"/>
            <a:pathLst>
              <a:path w="5486400" h="3105150">
                <a:moveTo>
                  <a:pt x="0" y="2990850"/>
                </a:moveTo>
                <a:lnTo>
                  <a:pt x="0" y="114300"/>
                </a:lnTo>
                <a:cubicBezTo>
                  <a:pt x="0" y="106795"/>
                  <a:pt x="731" y="99362"/>
                  <a:pt x="2195" y="92001"/>
                </a:cubicBezTo>
                <a:cubicBezTo>
                  <a:pt x="3659" y="84640"/>
                  <a:pt x="5827" y="77492"/>
                  <a:pt x="8700" y="70559"/>
                </a:cubicBezTo>
                <a:cubicBezTo>
                  <a:pt x="11572" y="63625"/>
                  <a:pt x="15092" y="57037"/>
                  <a:pt x="19262" y="50798"/>
                </a:cubicBezTo>
                <a:cubicBezTo>
                  <a:pt x="23432" y="44557"/>
                  <a:pt x="28170" y="38784"/>
                  <a:pt x="33477" y="33477"/>
                </a:cubicBezTo>
                <a:cubicBezTo>
                  <a:pt x="38784" y="28170"/>
                  <a:pt x="44558" y="23432"/>
                  <a:pt x="50798" y="19263"/>
                </a:cubicBezTo>
                <a:cubicBezTo>
                  <a:pt x="57037" y="15093"/>
                  <a:pt x="63624" y="11572"/>
                  <a:pt x="70558" y="8700"/>
                </a:cubicBezTo>
                <a:cubicBezTo>
                  <a:pt x="77492" y="5828"/>
                  <a:pt x="84640" y="3660"/>
                  <a:pt x="92001" y="2195"/>
                </a:cubicBezTo>
                <a:cubicBezTo>
                  <a:pt x="99362" y="731"/>
                  <a:pt x="106795" y="0"/>
                  <a:pt x="114300" y="0"/>
                </a:cubicBezTo>
                <a:lnTo>
                  <a:pt x="5372100" y="0"/>
                </a:lnTo>
                <a:cubicBezTo>
                  <a:pt x="5379605" y="0"/>
                  <a:pt x="5387037" y="731"/>
                  <a:pt x="5394398" y="2195"/>
                </a:cubicBezTo>
                <a:cubicBezTo>
                  <a:pt x="5401758" y="3660"/>
                  <a:pt x="5408905" y="5828"/>
                  <a:pt x="5415839" y="8700"/>
                </a:cubicBezTo>
                <a:cubicBezTo>
                  <a:pt x="5422773" y="11572"/>
                  <a:pt x="5429359" y="15092"/>
                  <a:pt x="5435600" y="19262"/>
                </a:cubicBezTo>
                <a:cubicBezTo>
                  <a:pt x="5441840" y="23432"/>
                  <a:pt x="5447614" y="28170"/>
                  <a:pt x="5452921" y="33477"/>
                </a:cubicBezTo>
                <a:cubicBezTo>
                  <a:pt x="5458228" y="38784"/>
                  <a:pt x="5462966" y="44557"/>
                  <a:pt x="5467136" y="50798"/>
                </a:cubicBezTo>
                <a:cubicBezTo>
                  <a:pt x="5471305" y="57037"/>
                  <a:pt x="5474825" y="63625"/>
                  <a:pt x="5477698" y="70559"/>
                </a:cubicBezTo>
                <a:cubicBezTo>
                  <a:pt x="5480569" y="77492"/>
                  <a:pt x="5482737" y="84640"/>
                  <a:pt x="5484202" y="92001"/>
                </a:cubicBezTo>
                <a:cubicBezTo>
                  <a:pt x="5485666" y="99362"/>
                  <a:pt x="5486398" y="106795"/>
                  <a:pt x="5486400" y="114300"/>
                </a:cubicBezTo>
                <a:lnTo>
                  <a:pt x="5486400" y="2990850"/>
                </a:lnTo>
                <a:cubicBezTo>
                  <a:pt x="5486398" y="2998355"/>
                  <a:pt x="5485666" y="3005787"/>
                  <a:pt x="5484202" y="3013148"/>
                </a:cubicBezTo>
                <a:cubicBezTo>
                  <a:pt x="5482737" y="3020509"/>
                  <a:pt x="5480569" y="3027656"/>
                  <a:pt x="5477698" y="3034590"/>
                </a:cubicBezTo>
                <a:cubicBezTo>
                  <a:pt x="5474825" y="3041524"/>
                  <a:pt x="5471305" y="3048110"/>
                  <a:pt x="5467136" y="3054351"/>
                </a:cubicBezTo>
                <a:cubicBezTo>
                  <a:pt x="5462966" y="3060591"/>
                  <a:pt x="5458228" y="3066364"/>
                  <a:pt x="5452921" y="3071672"/>
                </a:cubicBezTo>
                <a:cubicBezTo>
                  <a:pt x="5447614" y="3076978"/>
                  <a:pt x="5441840" y="3081716"/>
                  <a:pt x="5435601" y="3085886"/>
                </a:cubicBezTo>
                <a:cubicBezTo>
                  <a:pt x="5429360" y="3090056"/>
                  <a:pt x="5422773" y="3093577"/>
                  <a:pt x="5415839" y="3096449"/>
                </a:cubicBezTo>
                <a:cubicBezTo>
                  <a:pt x="5408905" y="3099321"/>
                  <a:pt x="5401758" y="3101489"/>
                  <a:pt x="5394398" y="3102953"/>
                </a:cubicBezTo>
                <a:cubicBezTo>
                  <a:pt x="5387037" y="3104418"/>
                  <a:pt x="5379605" y="3105150"/>
                  <a:pt x="5372100" y="3105150"/>
                </a:cubicBezTo>
                <a:lnTo>
                  <a:pt x="114300" y="3105150"/>
                </a:lnTo>
                <a:cubicBezTo>
                  <a:pt x="106795" y="3105150"/>
                  <a:pt x="99362" y="3104418"/>
                  <a:pt x="92001" y="3102953"/>
                </a:cubicBezTo>
                <a:cubicBezTo>
                  <a:pt x="84640" y="3101489"/>
                  <a:pt x="77492" y="3099321"/>
                  <a:pt x="70558" y="3096449"/>
                </a:cubicBezTo>
                <a:cubicBezTo>
                  <a:pt x="63624" y="3093577"/>
                  <a:pt x="57037" y="3090056"/>
                  <a:pt x="50798" y="3085886"/>
                </a:cubicBezTo>
                <a:cubicBezTo>
                  <a:pt x="44558" y="3081716"/>
                  <a:pt x="38784" y="3076978"/>
                  <a:pt x="33477" y="3071672"/>
                </a:cubicBezTo>
                <a:cubicBezTo>
                  <a:pt x="28170" y="3066364"/>
                  <a:pt x="23432" y="3060591"/>
                  <a:pt x="19262" y="3054351"/>
                </a:cubicBezTo>
                <a:cubicBezTo>
                  <a:pt x="15092" y="3048110"/>
                  <a:pt x="11572" y="3041524"/>
                  <a:pt x="8700" y="3034590"/>
                </a:cubicBezTo>
                <a:cubicBezTo>
                  <a:pt x="5827" y="3027656"/>
                  <a:pt x="3659" y="3020509"/>
                  <a:pt x="2195" y="3013148"/>
                </a:cubicBezTo>
                <a:cubicBezTo>
                  <a:pt x="731" y="3005787"/>
                  <a:pt x="0" y="2998355"/>
                  <a:pt x="0" y="299085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7"/>
          <p:cNvSpPr txBox="1"/>
          <p:nvPr/>
        </p:nvSpPr>
        <p:spPr>
          <a:xfrm>
            <a:off x="6862475" y="3911347"/>
            <a:ext cx="4790670" cy="24355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Lightning:</a:t>
            </a:r>
            <a:endParaRPr sz="4500" dirty="0"/>
          </a:p>
          <a:p>
            <a:pPr marL="14478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Pagos</a:t>
            </a:r>
            <a:endParaRPr sz="4500" dirty="0"/>
          </a:p>
          <a:p>
            <a:pPr marL="6350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Instantáneos</a:t>
            </a:r>
            <a:endParaRPr sz="4500" dirty="0"/>
          </a:p>
          <a:p>
            <a:pPr marL="0" indent="50800" algn="l">
              <a:lnSpc>
                <a:spcPct val="10416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Descubre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revoluciona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rápidos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diario.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9303"/>
            <a:ext cx="8610600" cy="8919792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639300" y="50768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7"/>
                  <a:pt x="45811" y="32924"/>
                </a:cubicBezTo>
                <a:cubicBezTo>
                  <a:pt x="44602" y="35842"/>
                  <a:pt x="42882" y="38417"/>
                  <a:pt x="40650" y="40650"/>
                </a:cubicBezTo>
                <a:cubicBezTo>
                  <a:pt x="38417" y="42882"/>
                  <a:pt x="35841" y="44603"/>
                  <a:pt x="32924" y="45812"/>
                </a:cubicBezTo>
                <a:cubicBezTo>
                  <a:pt x="30005" y="47021"/>
                  <a:pt x="26968" y="47625"/>
                  <a:pt x="23812" y="47625"/>
                </a:cubicBezTo>
                <a:cubicBezTo>
                  <a:pt x="20653" y="47625"/>
                  <a:pt x="17615" y="47021"/>
                  <a:pt x="14699" y="45812"/>
                </a:cubicBezTo>
                <a:cubicBezTo>
                  <a:pt x="11781" y="44603"/>
                  <a:pt x="9206" y="42882"/>
                  <a:pt x="6973" y="40650"/>
                </a:cubicBezTo>
                <a:cubicBezTo>
                  <a:pt x="4740" y="38417"/>
                  <a:pt x="3019" y="35842"/>
                  <a:pt x="1811" y="32924"/>
                </a:cubicBezTo>
                <a:cubicBezTo>
                  <a:pt x="603" y="30007"/>
                  <a:pt x="0" y="26969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2"/>
                  <a:pt x="4740" y="9207"/>
                  <a:pt x="6973" y="6974"/>
                </a:cubicBezTo>
                <a:cubicBezTo>
                  <a:pt x="9206" y="4741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1"/>
                  <a:pt x="40650" y="6974"/>
                </a:cubicBezTo>
                <a:cubicBezTo>
                  <a:pt x="42882" y="9207"/>
                  <a:pt x="44602" y="11782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9639300" y="54292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6"/>
                  <a:pt x="45811" y="32924"/>
                </a:cubicBezTo>
                <a:cubicBezTo>
                  <a:pt x="44602" y="35842"/>
                  <a:pt x="42882" y="38417"/>
                  <a:pt x="40650" y="40650"/>
                </a:cubicBezTo>
                <a:cubicBezTo>
                  <a:pt x="38417" y="42883"/>
                  <a:pt x="35841" y="44603"/>
                  <a:pt x="32924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9" y="45811"/>
                </a:cubicBezTo>
                <a:cubicBezTo>
                  <a:pt x="11781" y="44603"/>
                  <a:pt x="9206" y="42883"/>
                  <a:pt x="6973" y="40650"/>
                </a:cubicBezTo>
                <a:cubicBezTo>
                  <a:pt x="4740" y="38417"/>
                  <a:pt x="3019" y="35842"/>
                  <a:pt x="1811" y="32924"/>
                </a:cubicBezTo>
                <a:cubicBezTo>
                  <a:pt x="603" y="30006"/>
                  <a:pt x="0" y="26969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1"/>
                  <a:pt x="4740" y="9207"/>
                  <a:pt x="6973" y="6974"/>
                </a:cubicBezTo>
                <a:cubicBezTo>
                  <a:pt x="9206" y="4740"/>
                  <a:pt x="11781" y="3019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19"/>
                  <a:pt x="38417" y="4740"/>
                  <a:pt x="40650" y="6974"/>
                </a:cubicBezTo>
                <a:cubicBezTo>
                  <a:pt x="42882" y="9207"/>
                  <a:pt x="44602" y="11781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9639300" y="57816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7"/>
                  <a:pt x="45811" y="32924"/>
                </a:cubicBezTo>
                <a:cubicBezTo>
                  <a:pt x="44602" y="35840"/>
                  <a:pt x="42882" y="38416"/>
                  <a:pt x="40650" y="40649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9" y="45811"/>
                </a:cubicBezTo>
                <a:cubicBezTo>
                  <a:pt x="11781" y="44603"/>
                  <a:pt x="9206" y="42882"/>
                  <a:pt x="6973" y="40649"/>
                </a:cubicBezTo>
                <a:cubicBezTo>
                  <a:pt x="4740" y="38416"/>
                  <a:pt x="3019" y="35840"/>
                  <a:pt x="1811" y="32924"/>
                </a:cubicBezTo>
                <a:cubicBezTo>
                  <a:pt x="603" y="30007"/>
                  <a:pt x="0" y="26969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1"/>
                  <a:pt x="4740" y="9207"/>
                  <a:pt x="6973" y="6974"/>
                </a:cubicBezTo>
                <a:cubicBezTo>
                  <a:pt x="9206" y="4741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1"/>
                  <a:pt x="40650" y="6974"/>
                </a:cubicBezTo>
                <a:cubicBezTo>
                  <a:pt x="42882" y="9207"/>
                  <a:pt x="44602" y="11781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9639300" y="61341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7"/>
                  <a:pt x="45811" y="32924"/>
                </a:cubicBezTo>
                <a:cubicBezTo>
                  <a:pt x="44602" y="35842"/>
                  <a:pt x="42882" y="38417"/>
                  <a:pt x="40650" y="40650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20"/>
                  <a:pt x="26968" y="47625"/>
                  <a:pt x="23812" y="47625"/>
                </a:cubicBezTo>
                <a:cubicBezTo>
                  <a:pt x="20653" y="47625"/>
                  <a:pt x="17615" y="47020"/>
                  <a:pt x="14699" y="45811"/>
                </a:cubicBezTo>
                <a:cubicBezTo>
                  <a:pt x="11781" y="44603"/>
                  <a:pt x="9206" y="42882"/>
                  <a:pt x="6973" y="40650"/>
                </a:cubicBezTo>
                <a:cubicBezTo>
                  <a:pt x="4740" y="38417"/>
                  <a:pt x="3019" y="35842"/>
                  <a:pt x="1811" y="32924"/>
                </a:cubicBezTo>
                <a:cubicBezTo>
                  <a:pt x="603" y="30007"/>
                  <a:pt x="0" y="26969"/>
                  <a:pt x="0" y="23812"/>
                </a:cubicBezTo>
                <a:cubicBezTo>
                  <a:pt x="0" y="20653"/>
                  <a:pt x="603" y="17616"/>
                  <a:pt x="1811" y="14699"/>
                </a:cubicBezTo>
                <a:cubicBezTo>
                  <a:pt x="3019" y="11781"/>
                  <a:pt x="4740" y="9206"/>
                  <a:pt x="6973" y="6973"/>
                </a:cubicBezTo>
                <a:cubicBezTo>
                  <a:pt x="9206" y="4740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0"/>
                  <a:pt x="40650" y="6973"/>
                </a:cubicBezTo>
                <a:cubicBezTo>
                  <a:pt x="42882" y="9206"/>
                  <a:pt x="44602" y="11781"/>
                  <a:pt x="45811" y="14699"/>
                </a:cubicBezTo>
                <a:cubicBezTo>
                  <a:pt x="47019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10"/>
          <p:cNvSpPr txBox="1"/>
          <p:nvPr/>
        </p:nvSpPr>
        <p:spPr>
          <a:xfrm>
            <a:off x="9556247" y="3262097"/>
            <a:ext cx="8094401" cy="36078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¿Qué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Lightning?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protocolo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segunda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capa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opera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cadena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bloques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Imagina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autopistas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elevadas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calles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ciudad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congestionada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-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Características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clave: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instantáneas</a:t>
            </a:r>
            <a:endParaRPr sz="1200" dirty="0"/>
          </a:p>
          <a:p>
            <a:pPr marL="2032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Tarifas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mínimas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Mayor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privacidad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Escalabilidad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mejorada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innovación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funcionar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reserva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también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medio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eficiente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cotidianas.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647700" y="51911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1"/>
                  <a:pt x="42883" y="38417"/>
                  <a:pt x="40650" y="40649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49"/>
                </a:cubicBezTo>
                <a:cubicBezTo>
                  <a:pt x="4741" y="38417"/>
                  <a:pt x="3020" y="35841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1"/>
                  <a:pt x="4741" y="9207"/>
                  <a:pt x="6974" y="6973"/>
                </a:cubicBezTo>
                <a:cubicBezTo>
                  <a:pt x="9207" y="4740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0"/>
                  <a:pt x="40650" y="6973"/>
                </a:cubicBezTo>
                <a:cubicBezTo>
                  <a:pt x="42883" y="9207"/>
                  <a:pt x="44603" y="11781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647700" y="55435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6"/>
                  <a:pt x="45812" y="32924"/>
                </a:cubicBezTo>
                <a:cubicBezTo>
                  <a:pt x="44603" y="35841"/>
                  <a:pt x="42883" y="38417"/>
                  <a:pt x="40650" y="40649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49"/>
                </a:cubicBezTo>
                <a:cubicBezTo>
                  <a:pt x="4741" y="38417"/>
                  <a:pt x="3020" y="35841"/>
                  <a:pt x="1812" y="32924"/>
                </a:cubicBezTo>
                <a:cubicBezTo>
                  <a:pt x="604" y="30006"/>
                  <a:pt x="0" y="26969"/>
                  <a:pt x="0" y="23812"/>
                </a:cubicBezTo>
                <a:cubicBezTo>
                  <a:pt x="0" y="20653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0"/>
                  <a:pt x="11782" y="3019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19"/>
                  <a:pt x="38417" y="4740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647700" y="58959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6"/>
                  <a:pt x="45812" y="32924"/>
                </a:cubicBezTo>
                <a:cubicBezTo>
                  <a:pt x="44603" y="35841"/>
                  <a:pt x="42883" y="38417"/>
                  <a:pt x="40650" y="40649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19"/>
                  <a:pt x="26970" y="47624"/>
                  <a:pt x="23812" y="47625"/>
                </a:cubicBezTo>
                <a:cubicBezTo>
                  <a:pt x="20654" y="47624"/>
                  <a:pt x="17617" y="47019"/>
                  <a:pt x="14699" y="45811"/>
                </a:cubicBezTo>
                <a:cubicBezTo>
                  <a:pt x="11782" y="44603"/>
                  <a:pt x="9207" y="42882"/>
                  <a:pt x="6974" y="40649"/>
                </a:cubicBezTo>
                <a:cubicBezTo>
                  <a:pt x="4741" y="38417"/>
                  <a:pt x="3020" y="35841"/>
                  <a:pt x="1812" y="32924"/>
                </a:cubicBezTo>
                <a:cubicBezTo>
                  <a:pt x="604" y="30006"/>
                  <a:pt x="0" y="26969"/>
                  <a:pt x="0" y="23812"/>
                </a:cubicBezTo>
                <a:cubicBezTo>
                  <a:pt x="0" y="20653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0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0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647700" y="62484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2"/>
                  <a:pt x="42883" y="38417"/>
                  <a:pt x="40650" y="40649"/>
                </a:cubicBezTo>
                <a:cubicBezTo>
                  <a:pt x="38417" y="42882"/>
                  <a:pt x="35842" y="44602"/>
                  <a:pt x="32925" y="45811"/>
                </a:cubicBezTo>
                <a:cubicBezTo>
                  <a:pt x="30007" y="47019"/>
                  <a:pt x="26970" y="47624"/>
                  <a:pt x="23812" y="47625"/>
                </a:cubicBezTo>
                <a:cubicBezTo>
                  <a:pt x="20654" y="47624"/>
                  <a:pt x="17617" y="47019"/>
                  <a:pt x="14699" y="45811"/>
                </a:cubicBezTo>
                <a:cubicBezTo>
                  <a:pt x="11782" y="44602"/>
                  <a:pt x="9207" y="42882"/>
                  <a:pt x="6974" y="40649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1"/>
                  <a:pt x="4741" y="9207"/>
                  <a:pt x="6974" y="6973"/>
                </a:cubicBezTo>
                <a:cubicBezTo>
                  <a:pt x="9207" y="4740"/>
                  <a:pt x="11782" y="3019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19"/>
                  <a:pt x="38417" y="4740"/>
                  <a:pt x="40650" y="6973"/>
                </a:cubicBezTo>
                <a:cubicBezTo>
                  <a:pt x="42883" y="9207"/>
                  <a:pt x="44603" y="11781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647700" y="66008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6"/>
                  <a:pt x="45812" y="32925"/>
                </a:cubicBezTo>
                <a:cubicBezTo>
                  <a:pt x="44603" y="35842"/>
                  <a:pt x="42883" y="38417"/>
                  <a:pt x="40650" y="40650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19"/>
                  <a:pt x="26970" y="47624"/>
                  <a:pt x="23812" y="47625"/>
                </a:cubicBezTo>
                <a:cubicBezTo>
                  <a:pt x="20654" y="47624"/>
                  <a:pt x="17617" y="47019"/>
                  <a:pt x="14699" y="45811"/>
                </a:cubicBezTo>
                <a:cubicBezTo>
                  <a:pt x="11782" y="44603"/>
                  <a:pt x="9207" y="42882"/>
                  <a:pt x="6974" y="40650"/>
                </a:cubicBezTo>
                <a:cubicBezTo>
                  <a:pt x="4741" y="38417"/>
                  <a:pt x="3020" y="35842"/>
                  <a:pt x="1812" y="32925"/>
                </a:cubicBezTo>
                <a:cubicBezTo>
                  <a:pt x="604" y="30006"/>
                  <a:pt x="0" y="26969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2"/>
                  <a:pt x="4741" y="9207"/>
                  <a:pt x="6974" y="6973"/>
                </a:cubicBezTo>
                <a:cubicBezTo>
                  <a:pt x="9207" y="4740"/>
                  <a:pt x="11782" y="3019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19"/>
                  <a:pt x="38417" y="4740"/>
                  <a:pt x="40650" y="6973"/>
                </a:cubicBezTo>
                <a:cubicBezTo>
                  <a:pt x="42883" y="9207"/>
                  <a:pt x="44603" y="11782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9639300" y="51911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7"/>
                  <a:pt x="45811" y="32924"/>
                </a:cubicBezTo>
                <a:cubicBezTo>
                  <a:pt x="44602" y="35841"/>
                  <a:pt x="42882" y="38417"/>
                  <a:pt x="40650" y="40649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9" y="45811"/>
                </a:cubicBezTo>
                <a:cubicBezTo>
                  <a:pt x="11781" y="44603"/>
                  <a:pt x="9206" y="42882"/>
                  <a:pt x="6973" y="40649"/>
                </a:cubicBezTo>
                <a:cubicBezTo>
                  <a:pt x="4740" y="38417"/>
                  <a:pt x="3019" y="35841"/>
                  <a:pt x="1811" y="32924"/>
                </a:cubicBezTo>
                <a:cubicBezTo>
                  <a:pt x="603" y="30007"/>
                  <a:pt x="0" y="26969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1"/>
                  <a:pt x="4740" y="9207"/>
                  <a:pt x="6973" y="6973"/>
                </a:cubicBezTo>
                <a:cubicBezTo>
                  <a:pt x="9206" y="4740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0"/>
                  <a:pt x="40650" y="6973"/>
                </a:cubicBezTo>
                <a:cubicBezTo>
                  <a:pt x="42882" y="9207"/>
                  <a:pt x="44602" y="11781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0">
            <a:extLst>
              <a:ext uri="{FF2B5EF4-FFF2-40B4-BE49-F238E27FC236}"/>
            </a:extLst>
          </p:cNvPr>
          <p:cNvSpPr/>
          <p:nvPr/>
        </p:nvSpPr>
        <p:spPr>
          <a:xfrm>
            <a:off x="9639300" y="55435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6"/>
                  <a:pt x="45811" y="32924"/>
                </a:cubicBezTo>
                <a:cubicBezTo>
                  <a:pt x="44602" y="35841"/>
                  <a:pt x="42882" y="38417"/>
                  <a:pt x="40650" y="40649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9" y="45811"/>
                </a:cubicBezTo>
                <a:cubicBezTo>
                  <a:pt x="11781" y="44603"/>
                  <a:pt x="9206" y="42882"/>
                  <a:pt x="6973" y="40649"/>
                </a:cubicBezTo>
                <a:cubicBezTo>
                  <a:pt x="4740" y="38417"/>
                  <a:pt x="3019" y="35841"/>
                  <a:pt x="1811" y="32924"/>
                </a:cubicBezTo>
                <a:cubicBezTo>
                  <a:pt x="603" y="30006"/>
                  <a:pt x="0" y="26969"/>
                  <a:pt x="0" y="23812"/>
                </a:cubicBezTo>
                <a:cubicBezTo>
                  <a:pt x="0" y="20653"/>
                  <a:pt x="603" y="17616"/>
                  <a:pt x="1811" y="14699"/>
                </a:cubicBezTo>
                <a:cubicBezTo>
                  <a:pt x="3019" y="11781"/>
                  <a:pt x="4740" y="9206"/>
                  <a:pt x="6973" y="6973"/>
                </a:cubicBezTo>
                <a:cubicBezTo>
                  <a:pt x="9206" y="4740"/>
                  <a:pt x="11781" y="3019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19"/>
                  <a:pt x="38417" y="4740"/>
                  <a:pt x="40650" y="6973"/>
                </a:cubicBezTo>
                <a:cubicBezTo>
                  <a:pt x="42882" y="9206"/>
                  <a:pt x="44602" y="11781"/>
                  <a:pt x="45811" y="14699"/>
                </a:cubicBezTo>
                <a:cubicBezTo>
                  <a:pt x="47019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1">
            <a:extLst>
              <a:ext uri="{FF2B5EF4-FFF2-40B4-BE49-F238E27FC236}"/>
            </a:extLst>
          </p:cNvPr>
          <p:cNvSpPr/>
          <p:nvPr/>
        </p:nvSpPr>
        <p:spPr>
          <a:xfrm>
            <a:off x="9639300" y="58959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6"/>
                  <a:pt x="45811" y="32924"/>
                </a:cubicBezTo>
                <a:cubicBezTo>
                  <a:pt x="44602" y="35841"/>
                  <a:pt x="42882" y="38417"/>
                  <a:pt x="40650" y="40649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19"/>
                  <a:pt x="26968" y="47624"/>
                  <a:pt x="23812" y="47625"/>
                </a:cubicBezTo>
                <a:cubicBezTo>
                  <a:pt x="20653" y="47624"/>
                  <a:pt x="17615" y="47019"/>
                  <a:pt x="14699" y="45811"/>
                </a:cubicBezTo>
                <a:cubicBezTo>
                  <a:pt x="11781" y="44603"/>
                  <a:pt x="9206" y="42882"/>
                  <a:pt x="6973" y="40649"/>
                </a:cubicBezTo>
                <a:cubicBezTo>
                  <a:pt x="4740" y="38417"/>
                  <a:pt x="3019" y="35841"/>
                  <a:pt x="1811" y="32924"/>
                </a:cubicBezTo>
                <a:cubicBezTo>
                  <a:pt x="603" y="30006"/>
                  <a:pt x="0" y="26969"/>
                  <a:pt x="0" y="23812"/>
                </a:cubicBezTo>
                <a:cubicBezTo>
                  <a:pt x="0" y="20653"/>
                  <a:pt x="603" y="17616"/>
                  <a:pt x="1811" y="14699"/>
                </a:cubicBezTo>
                <a:cubicBezTo>
                  <a:pt x="3019" y="11781"/>
                  <a:pt x="4740" y="9206"/>
                  <a:pt x="6973" y="6973"/>
                </a:cubicBezTo>
                <a:cubicBezTo>
                  <a:pt x="9206" y="4740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0"/>
                  <a:pt x="40650" y="6973"/>
                </a:cubicBezTo>
                <a:cubicBezTo>
                  <a:pt x="42882" y="9206"/>
                  <a:pt x="44602" y="11781"/>
                  <a:pt x="45811" y="14699"/>
                </a:cubicBezTo>
                <a:cubicBezTo>
                  <a:pt x="47019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2">
            <a:extLst>
              <a:ext uri="{FF2B5EF4-FFF2-40B4-BE49-F238E27FC236}"/>
            </a:extLst>
          </p:cNvPr>
          <p:cNvSpPr/>
          <p:nvPr/>
        </p:nvSpPr>
        <p:spPr>
          <a:xfrm>
            <a:off x="9639300" y="62484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7"/>
                  <a:pt x="45811" y="32924"/>
                </a:cubicBezTo>
                <a:cubicBezTo>
                  <a:pt x="44602" y="35842"/>
                  <a:pt x="42882" y="38417"/>
                  <a:pt x="40650" y="40649"/>
                </a:cubicBezTo>
                <a:cubicBezTo>
                  <a:pt x="38417" y="42882"/>
                  <a:pt x="35841" y="44602"/>
                  <a:pt x="32924" y="45811"/>
                </a:cubicBezTo>
                <a:cubicBezTo>
                  <a:pt x="30005" y="47019"/>
                  <a:pt x="26968" y="47624"/>
                  <a:pt x="23812" y="47625"/>
                </a:cubicBezTo>
                <a:cubicBezTo>
                  <a:pt x="20653" y="47624"/>
                  <a:pt x="17615" y="47019"/>
                  <a:pt x="14699" y="45811"/>
                </a:cubicBezTo>
                <a:cubicBezTo>
                  <a:pt x="11781" y="44602"/>
                  <a:pt x="9206" y="42882"/>
                  <a:pt x="6973" y="40649"/>
                </a:cubicBezTo>
                <a:cubicBezTo>
                  <a:pt x="4740" y="38417"/>
                  <a:pt x="3019" y="35842"/>
                  <a:pt x="1811" y="32924"/>
                </a:cubicBezTo>
                <a:cubicBezTo>
                  <a:pt x="603" y="30007"/>
                  <a:pt x="0" y="26969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1"/>
                  <a:pt x="4740" y="9207"/>
                  <a:pt x="6973" y="6973"/>
                </a:cubicBezTo>
                <a:cubicBezTo>
                  <a:pt x="9206" y="4740"/>
                  <a:pt x="11781" y="3019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19"/>
                  <a:pt x="38417" y="4740"/>
                  <a:pt x="40650" y="6973"/>
                </a:cubicBezTo>
                <a:cubicBezTo>
                  <a:pt x="42882" y="9207"/>
                  <a:pt x="44602" y="11781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3">
            <a:extLst>
              <a:ext uri="{FF2B5EF4-FFF2-40B4-BE49-F238E27FC236}"/>
            </a:extLst>
          </p:cNvPr>
          <p:cNvSpPr/>
          <p:nvPr/>
        </p:nvSpPr>
        <p:spPr>
          <a:xfrm>
            <a:off x="9639300" y="66008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6"/>
                  <a:pt x="45811" y="32925"/>
                </a:cubicBezTo>
                <a:cubicBezTo>
                  <a:pt x="44602" y="35842"/>
                  <a:pt x="42882" y="38417"/>
                  <a:pt x="40650" y="40650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19"/>
                  <a:pt x="26968" y="47624"/>
                  <a:pt x="23812" y="47625"/>
                </a:cubicBezTo>
                <a:cubicBezTo>
                  <a:pt x="20653" y="47624"/>
                  <a:pt x="17615" y="47019"/>
                  <a:pt x="14699" y="45811"/>
                </a:cubicBezTo>
                <a:cubicBezTo>
                  <a:pt x="11781" y="44603"/>
                  <a:pt x="9206" y="42882"/>
                  <a:pt x="6973" y="40650"/>
                </a:cubicBezTo>
                <a:cubicBezTo>
                  <a:pt x="4740" y="38417"/>
                  <a:pt x="3019" y="35842"/>
                  <a:pt x="1811" y="32925"/>
                </a:cubicBezTo>
                <a:cubicBezTo>
                  <a:pt x="603" y="30006"/>
                  <a:pt x="0" y="26969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2"/>
                  <a:pt x="4740" y="9207"/>
                  <a:pt x="6973" y="6973"/>
                </a:cubicBezTo>
                <a:cubicBezTo>
                  <a:pt x="9206" y="4740"/>
                  <a:pt x="11781" y="3019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19"/>
                  <a:pt x="38417" y="4740"/>
                  <a:pt x="40650" y="6973"/>
                </a:cubicBezTo>
                <a:cubicBezTo>
                  <a:pt x="42882" y="9207"/>
                  <a:pt x="44602" y="11782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4"/>
          <p:cNvSpPr txBox="1"/>
          <p:nvPr/>
        </p:nvSpPr>
        <p:spPr>
          <a:xfrm>
            <a:off x="568997" y="3184729"/>
            <a:ext cx="7050822" cy="3526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vs.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Cadena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Comparemos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tradicionales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cadena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Instantáneas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(segundos)</a:t>
            </a:r>
            <a:endParaRPr sz="1200" dirty="0"/>
          </a:p>
          <a:p>
            <a:pPr marL="2032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Tarifas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bajas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Ideal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micropagos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Mayor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privacidad</a:t>
            </a:r>
            <a:endParaRPr sz="1200" dirty="0"/>
          </a:p>
          <a:p>
            <a:pPr marL="2032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grandes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cantidades</a:t>
            </a:r>
            <a:endParaRPr sz="1200" dirty="0"/>
          </a:p>
        </p:txBody>
      </p:sp>
      <p:sp>
        <p:nvSpPr>
          <p:cNvPr id="15" name="TextBox 15"/>
          <p:cNvSpPr txBox="1"/>
          <p:nvPr/>
        </p:nvSpPr>
        <p:spPr>
          <a:xfrm>
            <a:off x="9565063" y="4647816"/>
            <a:ext cx="2609543" cy="20646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Cadena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1200" dirty="0"/>
          </a:p>
          <a:p>
            <a:pPr marL="203200" indent="0" algn="l">
              <a:lnSpc>
                <a:spcPct val="1875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lentas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(minutos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horas)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Tarifas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altas</a:t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Mejor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grandes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endParaRPr sz="1200" dirty="0"/>
          </a:p>
          <a:p>
            <a:pPr marL="2032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Totalmente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verificables</a:t>
            </a:r>
            <a:endParaRPr sz="1200" dirty="0"/>
          </a:p>
          <a:p>
            <a:pPr marL="2032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Máxima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seguridad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627"/>
            <a:ext cx="8610600" cy="89191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69206" y="3208916"/>
            <a:ext cx="5480837" cy="1271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EJEMPLO</a:t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Día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Vida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Imagina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María,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estudiante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universitaria.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puede:</a:t>
            </a:r>
            <a:endParaRPr sz="1200" dirty="0"/>
          </a:p>
        </p:txBody>
      </p:sp>
      <p:sp>
        <p:nvSpPr>
          <p:cNvPr id="7" name="TextBox 7"/>
          <p:cNvSpPr txBox="1"/>
          <p:nvPr/>
        </p:nvSpPr>
        <p:spPr>
          <a:xfrm>
            <a:off x="626907" y="4875368"/>
            <a:ext cx="211352" cy="12432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1.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2.</a:t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3.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4.</a:t>
            </a:r>
            <a:endParaRPr sz="1200" dirty="0"/>
          </a:p>
        </p:txBody>
      </p:sp>
      <p:sp>
        <p:nvSpPr>
          <p:cNvPr id="8" name="TextBox 8"/>
          <p:cNvSpPr txBox="1"/>
          <p:nvPr/>
        </p:nvSpPr>
        <p:spPr>
          <a:xfrm>
            <a:off x="856163" y="4875818"/>
            <a:ext cx="3853940" cy="12424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Comprar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café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mañana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(500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satoshis)</a:t>
            </a:r>
            <a:endParaRPr sz="1200" dirty="0"/>
          </a:p>
          <a:p>
            <a:pPr marL="0" indent="0" algn="l">
              <a:lnSpc>
                <a:spcPct val="187083"/>
              </a:lnSpc>
              <a:spcBef>
                <a:spcPts val="5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almuerzo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cafetería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(2000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satoshis)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Dividir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cuenta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amigos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(5000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satoshis)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Hacer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donación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streamer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(100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satoshis)</a:t>
            </a:r>
            <a:endParaRPr sz="1200" dirty="0"/>
          </a:p>
        </p:txBody>
      </p:sp>
      <p:sp>
        <p:nvSpPr>
          <p:cNvPr id="9" name="TextBox 9"/>
          <p:cNvSpPr txBox="1"/>
          <p:nvPr/>
        </p:nvSpPr>
        <p:spPr>
          <a:xfrm>
            <a:off x="564027" y="6476018"/>
            <a:ext cx="8041879" cy="3878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realizan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segundos,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tarifas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mínimas,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impráctico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regulares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627"/>
            <a:ext cx="8610600" cy="89191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67736" y="3540168"/>
            <a:ext cx="5157676" cy="8631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Funciona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utiliza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canales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bidireccionales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entre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usuarios:</a:t>
            </a:r>
            <a:endParaRPr sz="1200" dirty="0"/>
          </a:p>
        </p:txBody>
      </p:sp>
      <p:sp>
        <p:nvSpPr>
          <p:cNvPr id="7" name="TextBox 7"/>
          <p:cNvSpPr txBox="1"/>
          <p:nvPr/>
        </p:nvSpPr>
        <p:spPr>
          <a:xfrm>
            <a:off x="626907" y="4799168"/>
            <a:ext cx="211352" cy="12432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1.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2.</a:t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3.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4.</a:t>
            </a:r>
            <a:endParaRPr sz="1200" dirty="0"/>
          </a:p>
        </p:txBody>
      </p:sp>
      <p:sp>
        <p:nvSpPr>
          <p:cNvPr id="8" name="TextBox 8"/>
          <p:cNvSpPr txBox="1"/>
          <p:nvPr/>
        </p:nvSpPr>
        <p:spPr>
          <a:xfrm>
            <a:off x="851689" y="4799013"/>
            <a:ext cx="6032173" cy="12430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Apertura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Canal: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partes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bloquean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fondos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cadena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Off-Chain: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Realizan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múltiples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tocar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cadena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Actualización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Balances: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actualiza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balance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canal.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Cierre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Canal: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registra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cadena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endParaRPr sz="1200" dirty="0"/>
          </a:p>
        </p:txBody>
      </p:sp>
      <p:sp>
        <p:nvSpPr>
          <p:cNvPr id="9" name="TextBox 9"/>
          <p:cNvSpPr txBox="1"/>
          <p:nvPr/>
        </p:nvSpPr>
        <p:spPr>
          <a:xfrm>
            <a:off x="567723" y="6399818"/>
            <a:ext cx="6949017" cy="1856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proceso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instantáneas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congestionar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2309812" y="362426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9" y="4300"/>
                </a:cubicBezTo>
                <a:cubicBezTo>
                  <a:pt x="187359" y="2870"/>
                  <a:pt x="194601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2" y="1796"/>
                  <a:pt x="3136865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3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9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5" y="76169"/>
                  <a:pt x="3273416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50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4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4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50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5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3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5" y="3988103"/>
                  <a:pt x="3129622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1" y="3989178"/>
                  <a:pt x="187359" y="3988103"/>
                  <a:pt x="180169" y="3986673"/>
                </a:cubicBezTo>
                <a:cubicBezTo>
                  <a:pt x="172978" y="3985243"/>
                  <a:pt x="165876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6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4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0" y="3810806"/>
                </a:cubicBezTo>
                <a:cubicBezTo>
                  <a:pt x="2870" y="3803616"/>
                  <a:pt x="1796" y="3796373"/>
                  <a:pt x="1077" y="3789077"/>
                </a:cubicBezTo>
                <a:cubicBezTo>
                  <a:pt x="359" y="3781781"/>
                  <a:pt x="0" y="3774468"/>
                  <a:pt x="0" y="376713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2309812" y="362426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9" y="4300"/>
                </a:cubicBezTo>
                <a:cubicBezTo>
                  <a:pt x="187359" y="2870"/>
                  <a:pt x="194601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2" y="1796"/>
                  <a:pt x="3136865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3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9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5" y="76169"/>
                  <a:pt x="3273416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50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4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4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50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5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3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5" y="3988103"/>
                  <a:pt x="3129622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1" y="3989178"/>
                  <a:pt x="187359" y="3988103"/>
                  <a:pt x="180169" y="3986673"/>
                </a:cubicBezTo>
                <a:cubicBezTo>
                  <a:pt x="172978" y="3985243"/>
                  <a:pt x="165876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6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4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0" y="3810806"/>
                </a:cubicBezTo>
                <a:cubicBezTo>
                  <a:pt x="2870" y="3803616"/>
                  <a:pt x="1796" y="3796373"/>
                  <a:pt x="1077" y="3789077"/>
                </a:cubicBezTo>
                <a:cubicBezTo>
                  <a:pt x="359" y="3781781"/>
                  <a:pt x="0" y="3774468"/>
                  <a:pt x="0" y="3767137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2543175" y="3857625"/>
            <a:ext cx="857250" cy="304800"/>
          </a:xfrm>
          <a:custGeom>
            <a:avLst/>
            <a:gdLst/>
            <a:ahLst/>
            <a:cxnLst/>
            <a:rect l="l" t="t" r="r" b="b"/>
            <a:pathLst>
              <a:path w="857250" h="304800">
                <a:moveTo>
                  <a:pt x="0" y="152400"/>
                </a:moveTo>
                <a:cubicBezTo>
                  <a:pt x="0" y="142393"/>
                  <a:pt x="976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4" y="67731"/>
                </a:cubicBezTo>
                <a:cubicBezTo>
                  <a:pt x="31243" y="59410"/>
                  <a:pt x="37561" y="51712"/>
                  <a:pt x="44636" y="44636"/>
                </a:cubicBezTo>
                <a:cubicBezTo>
                  <a:pt x="51712" y="37561"/>
                  <a:pt x="59410" y="31243"/>
                  <a:pt x="67731" y="25684"/>
                </a:cubicBezTo>
                <a:cubicBezTo>
                  <a:pt x="76051" y="20124"/>
                  <a:pt x="84833" y="15430"/>
                  <a:pt x="94079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2" y="975"/>
                  <a:pt x="142393" y="0"/>
                  <a:pt x="152400" y="0"/>
                </a:cubicBezTo>
                <a:lnTo>
                  <a:pt x="704850" y="0"/>
                </a:lnTo>
                <a:cubicBezTo>
                  <a:pt x="714856" y="0"/>
                  <a:pt x="724767" y="975"/>
                  <a:pt x="734581" y="2928"/>
                </a:cubicBezTo>
                <a:cubicBezTo>
                  <a:pt x="744396" y="4880"/>
                  <a:pt x="753925" y="7771"/>
                  <a:pt x="763170" y="11600"/>
                </a:cubicBezTo>
                <a:cubicBezTo>
                  <a:pt x="772415" y="15430"/>
                  <a:pt x="781198" y="20124"/>
                  <a:pt x="789518" y="25684"/>
                </a:cubicBezTo>
                <a:cubicBezTo>
                  <a:pt x="797838" y="31243"/>
                  <a:pt x="805537" y="37561"/>
                  <a:pt x="812613" y="44636"/>
                </a:cubicBezTo>
                <a:cubicBezTo>
                  <a:pt x="819688" y="51712"/>
                  <a:pt x="826006" y="59410"/>
                  <a:pt x="831565" y="67731"/>
                </a:cubicBezTo>
                <a:cubicBezTo>
                  <a:pt x="837125" y="76051"/>
                  <a:pt x="841819" y="84833"/>
                  <a:pt x="845649" y="94079"/>
                </a:cubicBezTo>
                <a:cubicBezTo>
                  <a:pt x="849478" y="103323"/>
                  <a:pt x="852369" y="112853"/>
                  <a:pt x="854321" y="122668"/>
                </a:cubicBezTo>
                <a:cubicBezTo>
                  <a:pt x="856273" y="132482"/>
                  <a:pt x="857250" y="142393"/>
                  <a:pt x="857250" y="152400"/>
                </a:cubicBezTo>
                <a:cubicBezTo>
                  <a:pt x="857250" y="162406"/>
                  <a:pt x="856273" y="172317"/>
                  <a:pt x="854321" y="182131"/>
                </a:cubicBezTo>
                <a:cubicBezTo>
                  <a:pt x="852369" y="191946"/>
                  <a:pt x="849478" y="201476"/>
                  <a:pt x="845649" y="210720"/>
                </a:cubicBezTo>
                <a:cubicBezTo>
                  <a:pt x="841819" y="219966"/>
                  <a:pt x="837125" y="228748"/>
                  <a:pt x="831565" y="237068"/>
                </a:cubicBezTo>
                <a:cubicBezTo>
                  <a:pt x="826006" y="245389"/>
                  <a:pt x="819688" y="253087"/>
                  <a:pt x="812613" y="260163"/>
                </a:cubicBezTo>
                <a:cubicBezTo>
                  <a:pt x="805537" y="267238"/>
                  <a:pt x="797838" y="273556"/>
                  <a:pt x="789518" y="279115"/>
                </a:cubicBezTo>
                <a:cubicBezTo>
                  <a:pt x="781198" y="284675"/>
                  <a:pt x="772415" y="289369"/>
                  <a:pt x="763170" y="293199"/>
                </a:cubicBezTo>
                <a:cubicBezTo>
                  <a:pt x="753925" y="297028"/>
                  <a:pt x="744396" y="299919"/>
                  <a:pt x="734581" y="301871"/>
                </a:cubicBezTo>
                <a:cubicBezTo>
                  <a:pt x="724767" y="303823"/>
                  <a:pt x="714856" y="304800"/>
                  <a:pt x="704850" y="304800"/>
                </a:cubicBezTo>
                <a:lnTo>
                  <a:pt x="152400" y="304800"/>
                </a:lnTo>
                <a:cubicBezTo>
                  <a:pt x="142393" y="304800"/>
                  <a:pt x="132482" y="303823"/>
                  <a:pt x="122668" y="301871"/>
                </a:cubicBezTo>
                <a:cubicBezTo>
                  <a:pt x="112853" y="299919"/>
                  <a:pt x="103323" y="297028"/>
                  <a:pt x="94079" y="293199"/>
                </a:cubicBezTo>
                <a:cubicBezTo>
                  <a:pt x="84833" y="289369"/>
                  <a:pt x="76051" y="284675"/>
                  <a:pt x="67731" y="279115"/>
                </a:cubicBezTo>
                <a:cubicBezTo>
                  <a:pt x="59410" y="273556"/>
                  <a:pt x="51712" y="267238"/>
                  <a:pt x="44636" y="260163"/>
                </a:cubicBezTo>
                <a:cubicBezTo>
                  <a:pt x="37561" y="253087"/>
                  <a:pt x="31243" y="245389"/>
                  <a:pt x="25684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6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5757862" y="362426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4" y="76169"/>
                  <a:pt x="3273415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49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4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6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6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4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0" y="3810806"/>
                </a:cubicBezTo>
                <a:cubicBezTo>
                  <a:pt x="2870" y="3803616"/>
                  <a:pt x="1796" y="3796373"/>
                  <a:pt x="1077" y="3789077"/>
                </a:cubicBezTo>
                <a:cubicBezTo>
                  <a:pt x="359" y="3781781"/>
                  <a:pt x="0" y="3774468"/>
                  <a:pt x="0" y="376713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5757862" y="362426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4" y="76169"/>
                  <a:pt x="3273415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49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4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6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6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4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0" y="3810806"/>
                </a:cubicBezTo>
                <a:cubicBezTo>
                  <a:pt x="2870" y="3803616"/>
                  <a:pt x="1796" y="3796373"/>
                  <a:pt x="1077" y="3789077"/>
                </a:cubicBezTo>
                <a:cubicBezTo>
                  <a:pt x="359" y="3781781"/>
                  <a:pt x="0" y="3774468"/>
                  <a:pt x="0" y="3767137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5991225" y="3857625"/>
            <a:ext cx="857250" cy="304800"/>
          </a:xfrm>
          <a:custGeom>
            <a:avLst/>
            <a:gdLst/>
            <a:ahLst/>
            <a:cxnLst/>
            <a:rect l="l" t="t" r="r" b="b"/>
            <a:pathLst>
              <a:path w="857250" h="304800">
                <a:moveTo>
                  <a:pt x="0" y="152400"/>
                </a:moveTo>
                <a:cubicBezTo>
                  <a:pt x="0" y="142393"/>
                  <a:pt x="975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4" y="67731"/>
                </a:cubicBezTo>
                <a:cubicBezTo>
                  <a:pt x="31243" y="59410"/>
                  <a:pt x="37560" y="51712"/>
                  <a:pt x="44636" y="44636"/>
                </a:cubicBezTo>
                <a:cubicBezTo>
                  <a:pt x="51712" y="37561"/>
                  <a:pt x="59410" y="31243"/>
                  <a:pt x="67731" y="25684"/>
                </a:cubicBezTo>
                <a:cubicBezTo>
                  <a:pt x="76051" y="20124"/>
                  <a:pt x="84833" y="15430"/>
                  <a:pt x="94079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2" y="975"/>
                  <a:pt x="142393" y="0"/>
                  <a:pt x="152400" y="0"/>
                </a:cubicBezTo>
                <a:lnTo>
                  <a:pt x="704850" y="0"/>
                </a:lnTo>
                <a:cubicBezTo>
                  <a:pt x="714856" y="0"/>
                  <a:pt x="724767" y="975"/>
                  <a:pt x="734581" y="2928"/>
                </a:cubicBezTo>
                <a:cubicBezTo>
                  <a:pt x="744396" y="4880"/>
                  <a:pt x="753926" y="7771"/>
                  <a:pt x="763170" y="11600"/>
                </a:cubicBezTo>
                <a:cubicBezTo>
                  <a:pt x="772415" y="15430"/>
                  <a:pt x="781198" y="20124"/>
                  <a:pt x="789518" y="25684"/>
                </a:cubicBezTo>
                <a:cubicBezTo>
                  <a:pt x="797838" y="31243"/>
                  <a:pt x="805536" y="37561"/>
                  <a:pt x="812613" y="44636"/>
                </a:cubicBezTo>
                <a:cubicBezTo>
                  <a:pt x="819688" y="51712"/>
                  <a:pt x="826006" y="59410"/>
                  <a:pt x="831565" y="67731"/>
                </a:cubicBezTo>
                <a:cubicBezTo>
                  <a:pt x="837125" y="76051"/>
                  <a:pt x="841819" y="84833"/>
                  <a:pt x="845649" y="94079"/>
                </a:cubicBezTo>
                <a:cubicBezTo>
                  <a:pt x="849478" y="103323"/>
                  <a:pt x="852369" y="112853"/>
                  <a:pt x="854321" y="122668"/>
                </a:cubicBezTo>
                <a:cubicBezTo>
                  <a:pt x="856274" y="132482"/>
                  <a:pt x="857250" y="142393"/>
                  <a:pt x="857250" y="152400"/>
                </a:cubicBezTo>
                <a:cubicBezTo>
                  <a:pt x="857250" y="162406"/>
                  <a:pt x="856274" y="172317"/>
                  <a:pt x="854321" y="182131"/>
                </a:cubicBezTo>
                <a:cubicBezTo>
                  <a:pt x="852369" y="191946"/>
                  <a:pt x="849478" y="201476"/>
                  <a:pt x="845649" y="210720"/>
                </a:cubicBezTo>
                <a:cubicBezTo>
                  <a:pt x="841819" y="219966"/>
                  <a:pt x="837125" y="228748"/>
                  <a:pt x="831565" y="237068"/>
                </a:cubicBezTo>
                <a:cubicBezTo>
                  <a:pt x="826006" y="245389"/>
                  <a:pt x="819688" y="253087"/>
                  <a:pt x="812613" y="260163"/>
                </a:cubicBezTo>
                <a:cubicBezTo>
                  <a:pt x="805536" y="267238"/>
                  <a:pt x="797838" y="273556"/>
                  <a:pt x="789519" y="279115"/>
                </a:cubicBezTo>
                <a:cubicBezTo>
                  <a:pt x="781198" y="284675"/>
                  <a:pt x="772415" y="289369"/>
                  <a:pt x="763170" y="293199"/>
                </a:cubicBezTo>
                <a:cubicBezTo>
                  <a:pt x="753926" y="297028"/>
                  <a:pt x="744396" y="299919"/>
                  <a:pt x="734581" y="301871"/>
                </a:cubicBezTo>
                <a:cubicBezTo>
                  <a:pt x="724767" y="303823"/>
                  <a:pt x="714856" y="304800"/>
                  <a:pt x="704850" y="304800"/>
                </a:cubicBezTo>
                <a:lnTo>
                  <a:pt x="152400" y="304800"/>
                </a:lnTo>
                <a:cubicBezTo>
                  <a:pt x="142393" y="304800"/>
                  <a:pt x="132482" y="303823"/>
                  <a:pt x="122668" y="301871"/>
                </a:cubicBezTo>
                <a:cubicBezTo>
                  <a:pt x="112853" y="299919"/>
                  <a:pt x="103323" y="297028"/>
                  <a:pt x="94079" y="293199"/>
                </a:cubicBezTo>
                <a:cubicBezTo>
                  <a:pt x="84833" y="289369"/>
                  <a:pt x="76051" y="284675"/>
                  <a:pt x="67731" y="279115"/>
                </a:cubicBezTo>
                <a:cubicBezTo>
                  <a:pt x="59410" y="273556"/>
                  <a:pt x="51712" y="267238"/>
                  <a:pt x="44636" y="260163"/>
                </a:cubicBezTo>
                <a:cubicBezTo>
                  <a:pt x="37560" y="253087"/>
                  <a:pt x="31243" y="245389"/>
                  <a:pt x="25684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5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0">
            <a:extLst>
              <a:ext uri="{FF2B5EF4-FFF2-40B4-BE49-F238E27FC236}"/>
            </a:extLst>
          </p:cNvPr>
          <p:cNvSpPr/>
          <p:nvPr/>
        </p:nvSpPr>
        <p:spPr>
          <a:xfrm>
            <a:off x="9205912" y="362426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4" y="76169"/>
                  <a:pt x="3273415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49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4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5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5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3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1" y="3810806"/>
                </a:cubicBezTo>
                <a:cubicBezTo>
                  <a:pt x="2871" y="3803616"/>
                  <a:pt x="1796" y="3796373"/>
                  <a:pt x="1077" y="3789077"/>
                </a:cubicBezTo>
                <a:cubicBezTo>
                  <a:pt x="358" y="3781781"/>
                  <a:pt x="0" y="3774468"/>
                  <a:pt x="0" y="376713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1">
            <a:extLst>
              <a:ext uri="{FF2B5EF4-FFF2-40B4-BE49-F238E27FC236}"/>
            </a:extLst>
          </p:cNvPr>
          <p:cNvSpPr/>
          <p:nvPr/>
        </p:nvSpPr>
        <p:spPr>
          <a:xfrm>
            <a:off x="9205912" y="362426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4" y="76169"/>
                  <a:pt x="3273415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49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4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5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5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3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1" y="3810806"/>
                </a:cubicBezTo>
                <a:cubicBezTo>
                  <a:pt x="2871" y="3803616"/>
                  <a:pt x="1796" y="3796373"/>
                  <a:pt x="1077" y="3789077"/>
                </a:cubicBezTo>
                <a:cubicBezTo>
                  <a:pt x="358" y="3781781"/>
                  <a:pt x="0" y="3774468"/>
                  <a:pt x="0" y="3767137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2">
            <a:extLst>
              <a:ext uri="{FF2B5EF4-FFF2-40B4-BE49-F238E27FC236}"/>
            </a:extLst>
          </p:cNvPr>
          <p:cNvSpPr/>
          <p:nvPr/>
        </p:nvSpPr>
        <p:spPr>
          <a:xfrm>
            <a:off x="9439275" y="3857625"/>
            <a:ext cx="857250" cy="304800"/>
          </a:xfrm>
          <a:custGeom>
            <a:avLst/>
            <a:gdLst/>
            <a:ahLst/>
            <a:cxnLst/>
            <a:rect l="l" t="t" r="r" b="b"/>
            <a:pathLst>
              <a:path w="857250" h="304800">
                <a:moveTo>
                  <a:pt x="0" y="152400"/>
                </a:moveTo>
                <a:cubicBezTo>
                  <a:pt x="0" y="142393"/>
                  <a:pt x="975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3" y="67731"/>
                </a:cubicBezTo>
                <a:cubicBezTo>
                  <a:pt x="31243" y="59410"/>
                  <a:pt x="37561" y="51712"/>
                  <a:pt x="44636" y="44636"/>
                </a:cubicBezTo>
                <a:cubicBezTo>
                  <a:pt x="51713" y="37561"/>
                  <a:pt x="59411" y="31243"/>
                  <a:pt x="67730" y="25684"/>
                </a:cubicBezTo>
                <a:cubicBezTo>
                  <a:pt x="76051" y="20124"/>
                  <a:pt x="84834" y="15430"/>
                  <a:pt x="94078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2" y="975"/>
                  <a:pt x="142392" y="0"/>
                  <a:pt x="152400" y="0"/>
                </a:cubicBezTo>
                <a:lnTo>
                  <a:pt x="704850" y="0"/>
                </a:lnTo>
                <a:cubicBezTo>
                  <a:pt x="714856" y="0"/>
                  <a:pt x="724767" y="975"/>
                  <a:pt x="734581" y="2928"/>
                </a:cubicBezTo>
                <a:cubicBezTo>
                  <a:pt x="744396" y="4880"/>
                  <a:pt x="753926" y="7771"/>
                  <a:pt x="763170" y="11600"/>
                </a:cubicBezTo>
                <a:cubicBezTo>
                  <a:pt x="772415" y="15430"/>
                  <a:pt x="781198" y="20124"/>
                  <a:pt x="789518" y="25684"/>
                </a:cubicBezTo>
                <a:cubicBezTo>
                  <a:pt x="797838" y="31243"/>
                  <a:pt x="805536" y="37561"/>
                  <a:pt x="812613" y="44636"/>
                </a:cubicBezTo>
                <a:cubicBezTo>
                  <a:pt x="819688" y="51712"/>
                  <a:pt x="826006" y="59410"/>
                  <a:pt x="831565" y="67731"/>
                </a:cubicBezTo>
                <a:cubicBezTo>
                  <a:pt x="837125" y="76051"/>
                  <a:pt x="841819" y="84833"/>
                  <a:pt x="845649" y="94079"/>
                </a:cubicBezTo>
                <a:cubicBezTo>
                  <a:pt x="849478" y="103323"/>
                  <a:pt x="852369" y="112853"/>
                  <a:pt x="854321" y="122668"/>
                </a:cubicBezTo>
                <a:cubicBezTo>
                  <a:pt x="856274" y="132482"/>
                  <a:pt x="857250" y="142393"/>
                  <a:pt x="857250" y="152400"/>
                </a:cubicBezTo>
                <a:cubicBezTo>
                  <a:pt x="857250" y="162406"/>
                  <a:pt x="856274" y="172317"/>
                  <a:pt x="854321" y="182131"/>
                </a:cubicBezTo>
                <a:cubicBezTo>
                  <a:pt x="852369" y="191946"/>
                  <a:pt x="849478" y="201476"/>
                  <a:pt x="845649" y="210720"/>
                </a:cubicBezTo>
                <a:cubicBezTo>
                  <a:pt x="841819" y="219966"/>
                  <a:pt x="837125" y="228748"/>
                  <a:pt x="831565" y="237068"/>
                </a:cubicBezTo>
                <a:cubicBezTo>
                  <a:pt x="826006" y="245389"/>
                  <a:pt x="819688" y="253087"/>
                  <a:pt x="812613" y="260163"/>
                </a:cubicBezTo>
                <a:cubicBezTo>
                  <a:pt x="805536" y="267238"/>
                  <a:pt x="797838" y="273556"/>
                  <a:pt x="789519" y="279115"/>
                </a:cubicBezTo>
                <a:cubicBezTo>
                  <a:pt x="781198" y="284675"/>
                  <a:pt x="772415" y="289369"/>
                  <a:pt x="763170" y="293199"/>
                </a:cubicBezTo>
                <a:cubicBezTo>
                  <a:pt x="753926" y="297028"/>
                  <a:pt x="744396" y="299919"/>
                  <a:pt x="734581" y="301871"/>
                </a:cubicBezTo>
                <a:cubicBezTo>
                  <a:pt x="724767" y="303823"/>
                  <a:pt x="714856" y="304800"/>
                  <a:pt x="704850" y="304800"/>
                </a:cubicBezTo>
                <a:lnTo>
                  <a:pt x="152400" y="304800"/>
                </a:lnTo>
                <a:cubicBezTo>
                  <a:pt x="142392" y="304800"/>
                  <a:pt x="132482" y="303823"/>
                  <a:pt x="122668" y="301871"/>
                </a:cubicBezTo>
                <a:cubicBezTo>
                  <a:pt x="112853" y="299919"/>
                  <a:pt x="103323" y="297028"/>
                  <a:pt x="94078" y="293199"/>
                </a:cubicBezTo>
                <a:cubicBezTo>
                  <a:pt x="84834" y="289369"/>
                  <a:pt x="76051" y="284675"/>
                  <a:pt x="67730" y="279115"/>
                </a:cubicBezTo>
                <a:cubicBezTo>
                  <a:pt x="59411" y="273556"/>
                  <a:pt x="51713" y="267238"/>
                  <a:pt x="44636" y="260163"/>
                </a:cubicBezTo>
                <a:cubicBezTo>
                  <a:pt x="37561" y="253087"/>
                  <a:pt x="31243" y="245389"/>
                  <a:pt x="25683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5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3">
            <a:extLst>
              <a:ext uri="{FF2B5EF4-FFF2-40B4-BE49-F238E27FC236}"/>
            </a:extLst>
          </p:cNvPr>
          <p:cNvSpPr/>
          <p:nvPr/>
        </p:nvSpPr>
        <p:spPr>
          <a:xfrm>
            <a:off x="12653962" y="362426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6" y="4300"/>
                </a:cubicBezTo>
                <a:cubicBezTo>
                  <a:pt x="3151246" y="5731"/>
                  <a:pt x="3158348" y="7510"/>
                  <a:pt x="3165363" y="9638"/>
                </a:cubicBezTo>
                <a:cubicBezTo>
                  <a:pt x="3172378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6" y="55459"/>
                  <a:pt x="3253480" y="60376"/>
                  <a:pt x="3258664" y="65560"/>
                </a:cubicBezTo>
                <a:cubicBezTo>
                  <a:pt x="3263847" y="70744"/>
                  <a:pt x="3268764" y="76169"/>
                  <a:pt x="3273415" y="81836"/>
                </a:cubicBezTo>
                <a:cubicBezTo>
                  <a:pt x="3278066" y="87503"/>
                  <a:pt x="3282429" y="93384"/>
                  <a:pt x="3286500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1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5" y="165876"/>
                  <a:pt x="3318493" y="172978"/>
                  <a:pt x="3319924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4" y="3810806"/>
                </a:cubicBezTo>
                <a:cubicBezTo>
                  <a:pt x="3318493" y="3817996"/>
                  <a:pt x="3316715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1" y="3859569"/>
                  <a:pt x="3301249" y="3866188"/>
                  <a:pt x="3297794" y="3872653"/>
                </a:cubicBezTo>
                <a:cubicBezTo>
                  <a:pt x="3294338" y="3879118"/>
                  <a:pt x="3290574" y="3885398"/>
                  <a:pt x="3286500" y="3891494"/>
                </a:cubicBezTo>
                <a:cubicBezTo>
                  <a:pt x="3282429" y="3897590"/>
                  <a:pt x="3278066" y="3903471"/>
                  <a:pt x="3273415" y="3909138"/>
                </a:cubicBezTo>
                <a:cubicBezTo>
                  <a:pt x="3268764" y="3914804"/>
                  <a:pt x="3263847" y="3920230"/>
                  <a:pt x="3258664" y="3925414"/>
                </a:cubicBezTo>
                <a:cubicBezTo>
                  <a:pt x="3253480" y="3930598"/>
                  <a:pt x="3248056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50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8" y="3979208"/>
                  <a:pt x="3165363" y="3981336"/>
                </a:cubicBezTo>
                <a:cubicBezTo>
                  <a:pt x="3158348" y="3983464"/>
                  <a:pt x="3151246" y="3985243"/>
                  <a:pt x="3144056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5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5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3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1" y="3810806"/>
                </a:cubicBezTo>
                <a:cubicBezTo>
                  <a:pt x="2871" y="3803616"/>
                  <a:pt x="1796" y="3796373"/>
                  <a:pt x="1077" y="3789077"/>
                </a:cubicBezTo>
                <a:cubicBezTo>
                  <a:pt x="358" y="3781781"/>
                  <a:pt x="0" y="3774468"/>
                  <a:pt x="0" y="376713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4">
            <a:extLst>
              <a:ext uri="{FF2B5EF4-FFF2-40B4-BE49-F238E27FC236}"/>
            </a:extLst>
          </p:cNvPr>
          <p:cNvSpPr/>
          <p:nvPr/>
        </p:nvSpPr>
        <p:spPr>
          <a:xfrm>
            <a:off x="12653962" y="362426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6" y="4300"/>
                </a:cubicBezTo>
                <a:cubicBezTo>
                  <a:pt x="3151246" y="5731"/>
                  <a:pt x="3158348" y="7510"/>
                  <a:pt x="3165363" y="9638"/>
                </a:cubicBezTo>
                <a:cubicBezTo>
                  <a:pt x="3172378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6" y="55459"/>
                  <a:pt x="3253480" y="60376"/>
                  <a:pt x="3258664" y="65560"/>
                </a:cubicBezTo>
                <a:cubicBezTo>
                  <a:pt x="3263847" y="70744"/>
                  <a:pt x="3268764" y="76169"/>
                  <a:pt x="3273415" y="81836"/>
                </a:cubicBezTo>
                <a:cubicBezTo>
                  <a:pt x="3278066" y="87503"/>
                  <a:pt x="3282429" y="93384"/>
                  <a:pt x="3286500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1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5" y="165876"/>
                  <a:pt x="3318493" y="172978"/>
                  <a:pt x="3319924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4" y="3810806"/>
                </a:cubicBezTo>
                <a:cubicBezTo>
                  <a:pt x="3318493" y="3817996"/>
                  <a:pt x="3316715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1" y="3859569"/>
                  <a:pt x="3301249" y="3866188"/>
                  <a:pt x="3297794" y="3872653"/>
                </a:cubicBezTo>
                <a:cubicBezTo>
                  <a:pt x="3294338" y="3879118"/>
                  <a:pt x="3290574" y="3885398"/>
                  <a:pt x="3286500" y="3891494"/>
                </a:cubicBezTo>
                <a:cubicBezTo>
                  <a:pt x="3282429" y="3897590"/>
                  <a:pt x="3278066" y="3903471"/>
                  <a:pt x="3273415" y="3909138"/>
                </a:cubicBezTo>
                <a:cubicBezTo>
                  <a:pt x="3268764" y="3914804"/>
                  <a:pt x="3263847" y="3920230"/>
                  <a:pt x="3258664" y="3925414"/>
                </a:cubicBezTo>
                <a:cubicBezTo>
                  <a:pt x="3253480" y="3930598"/>
                  <a:pt x="3248056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50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8" y="3979208"/>
                  <a:pt x="3165363" y="3981336"/>
                </a:cubicBezTo>
                <a:cubicBezTo>
                  <a:pt x="3158348" y="3983464"/>
                  <a:pt x="3151246" y="3985243"/>
                  <a:pt x="3144056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5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5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3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1" y="3810806"/>
                </a:cubicBezTo>
                <a:cubicBezTo>
                  <a:pt x="2871" y="3803616"/>
                  <a:pt x="1796" y="3796373"/>
                  <a:pt x="1077" y="3789077"/>
                </a:cubicBezTo>
                <a:cubicBezTo>
                  <a:pt x="358" y="3781781"/>
                  <a:pt x="0" y="3774468"/>
                  <a:pt x="0" y="3767137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5">
            <a:extLst>
              <a:ext uri="{FF2B5EF4-FFF2-40B4-BE49-F238E27FC236}"/>
            </a:extLst>
          </p:cNvPr>
          <p:cNvSpPr/>
          <p:nvPr/>
        </p:nvSpPr>
        <p:spPr>
          <a:xfrm>
            <a:off x="12887325" y="3857625"/>
            <a:ext cx="857251" cy="304800"/>
          </a:xfrm>
          <a:custGeom>
            <a:avLst/>
            <a:gdLst/>
            <a:ahLst/>
            <a:cxnLst/>
            <a:rect l="l" t="t" r="r" b="b"/>
            <a:pathLst>
              <a:path w="857251" h="304800">
                <a:moveTo>
                  <a:pt x="0" y="152400"/>
                </a:moveTo>
                <a:cubicBezTo>
                  <a:pt x="0" y="142393"/>
                  <a:pt x="975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3" y="67731"/>
                </a:cubicBezTo>
                <a:cubicBezTo>
                  <a:pt x="31243" y="59410"/>
                  <a:pt x="37561" y="51712"/>
                  <a:pt x="44636" y="44636"/>
                </a:cubicBezTo>
                <a:cubicBezTo>
                  <a:pt x="51713" y="37561"/>
                  <a:pt x="59411" y="31243"/>
                  <a:pt x="67730" y="25684"/>
                </a:cubicBezTo>
                <a:cubicBezTo>
                  <a:pt x="76051" y="20124"/>
                  <a:pt x="84834" y="15430"/>
                  <a:pt x="94078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3" y="975"/>
                  <a:pt x="142392" y="0"/>
                  <a:pt x="152400" y="0"/>
                </a:cubicBezTo>
                <a:lnTo>
                  <a:pt x="704850" y="0"/>
                </a:lnTo>
                <a:cubicBezTo>
                  <a:pt x="714857" y="0"/>
                  <a:pt x="724766" y="975"/>
                  <a:pt x="734581" y="2928"/>
                </a:cubicBezTo>
                <a:cubicBezTo>
                  <a:pt x="744396" y="4880"/>
                  <a:pt x="753926" y="7771"/>
                  <a:pt x="763170" y="11600"/>
                </a:cubicBezTo>
                <a:cubicBezTo>
                  <a:pt x="772416" y="15430"/>
                  <a:pt x="781198" y="20124"/>
                  <a:pt x="789519" y="25684"/>
                </a:cubicBezTo>
                <a:cubicBezTo>
                  <a:pt x="797839" y="31243"/>
                  <a:pt x="805536" y="37561"/>
                  <a:pt x="812612" y="44636"/>
                </a:cubicBezTo>
                <a:cubicBezTo>
                  <a:pt x="819689" y="51712"/>
                  <a:pt x="826006" y="59410"/>
                  <a:pt x="831566" y="67731"/>
                </a:cubicBezTo>
                <a:cubicBezTo>
                  <a:pt x="837125" y="76051"/>
                  <a:pt x="841819" y="84833"/>
                  <a:pt x="845649" y="94079"/>
                </a:cubicBezTo>
                <a:cubicBezTo>
                  <a:pt x="849478" y="103323"/>
                  <a:pt x="852369" y="112853"/>
                  <a:pt x="854321" y="122668"/>
                </a:cubicBezTo>
                <a:cubicBezTo>
                  <a:pt x="856273" y="132482"/>
                  <a:pt x="857250" y="142393"/>
                  <a:pt x="857250" y="152400"/>
                </a:cubicBezTo>
                <a:cubicBezTo>
                  <a:pt x="857250" y="162406"/>
                  <a:pt x="856273" y="172317"/>
                  <a:pt x="854321" y="182131"/>
                </a:cubicBezTo>
                <a:cubicBezTo>
                  <a:pt x="852369" y="191946"/>
                  <a:pt x="849478" y="201476"/>
                  <a:pt x="845649" y="210720"/>
                </a:cubicBezTo>
                <a:cubicBezTo>
                  <a:pt x="841819" y="219966"/>
                  <a:pt x="837125" y="228748"/>
                  <a:pt x="831566" y="237068"/>
                </a:cubicBezTo>
                <a:cubicBezTo>
                  <a:pt x="826006" y="245389"/>
                  <a:pt x="819689" y="253087"/>
                  <a:pt x="812612" y="260163"/>
                </a:cubicBezTo>
                <a:cubicBezTo>
                  <a:pt x="805536" y="267238"/>
                  <a:pt x="797839" y="273556"/>
                  <a:pt x="789519" y="279115"/>
                </a:cubicBezTo>
                <a:cubicBezTo>
                  <a:pt x="781198" y="284675"/>
                  <a:pt x="772416" y="289369"/>
                  <a:pt x="763170" y="293199"/>
                </a:cubicBezTo>
                <a:cubicBezTo>
                  <a:pt x="753926" y="297028"/>
                  <a:pt x="744396" y="299919"/>
                  <a:pt x="734581" y="301871"/>
                </a:cubicBezTo>
                <a:cubicBezTo>
                  <a:pt x="724766" y="303823"/>
                  <a:pt x="714857" y="304800"/>
                  <a:pt x="704850" y="304800"/>
                </a:cubicBezTo>
                <a:lnTo>
                  <a:pt x="152400" y="304800"/>
                </a:lnTo>
                <a:cubicBezTo>
                  <a:pt x="142392" y="304800"/>
                  <a:pt x="132483" y="303823"/>
                  <a:pt x="122668" y="301871"/>
                </a:cubicBezTo>
                <a:cubicBezTo>
                  <a:pt x="112853" y="299919"/>
                  <a:pt x="103323" y="297028"/>
                  <a:pt x="94078" y="293199"/>
                </a:cubicBezTo>
                <a:cubicBezTo>
                  <a:pt x="84834" y="289369"/>
                  <a:pt x="76051" y="284675"/>
                  <a:pt x="67730" y="279115"/>
                </a:cubicBezTo>
                <a:cubicBezTo>
                  <a:pt x="59411" y="273556"/>
                  <a:pt x="51713" y="267238"/>
                  <a:pt x="44636" y="260163"/>
                </a:cubicBezTo>
                <a:cubicBezTo>
                  <a:pt x="37561" y="253087"/>
                  <a:pt x="31243" y="245389"/>
                  <a:pt x="25683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5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6"/>
          <p:cNvSpPr txBox="1"/>
          <p:nvPr/>
        </p:nvSpPr>
        <p:spPr>
          <a:xfrm>
            <a:off x="570302" y="2400896"/>
            <a:ext cx="4736010" cy="21478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Conceptos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Clave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Familiarízate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términos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esenciales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20574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  <a:p>
            <a:pPr marL="1955800" indent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Canal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Pago</a:t>
            </a:r>
            <a:endParaRPr sz="1800" dirty="0"/>
          </a:p>
        </p:txBody>
      </p:sp>
      <p:sp>
        <p:nvSpPr>
          <p:cNvPr id="17" name="TextBox 17"/>
          <p:cNvSpPr txBox="1"/>
          <p:nvPr/>
        </p:nvSpPr>
        <p:spPr>
          <a:xfrm>
            <a:off x="5995423" y="3939055"/>
            <a:ext cx="1642190" cy="6097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88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  <a:p>
            <a:pPr marL="0" indent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Nodo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Lightning</a:t>
            </a:r>
            <a:endParaRPr sz="1800" dirty="0"/>
          </a:p>
        </p:txBody>
      </p:sp>
      <p:sp>
        <p:nvSpPr>
          <p:cNvPr id="18" name="TextBox 18"/>
          <p:cNvSpPr txBox="1"/>
          <p:nvPr/>
        </p:nvSpPr>
        <p:spPr>
          <a:xfrm>
            <a:off x="9438823" y="3939055"/>
            <a:ext cx="1875174" cy="605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88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  <a:p>
            <a:pPr marL="0" indent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Factura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Lightning</a:t>
            </a:r>
            <a:endParaRPr sz="1800" dirty="0"/>
          </a:p>
        </p:txBody>
      </p:sp>
      <p:sp>
        <p:nvSpPr>
          <p:cNvPr id="19" name="TextBox 19"/>
          <p:cNvSpPr txBox="1"/>
          <p:nvPr/>
        </p:nvSpPr>
        <p:spPr>
          <a:xfrm>
            <a:off x="12885514" y="3806570"/>
            <a:ext cx="1467929" cy="7421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114300" algn="l">
              <a:lnSpc>
                <a:spcPct val="244167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Enrutamiento</a:t>
            </a:r>
            <a:endParaRPr sz="9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9323"/>
            <a:ext cx="8610600" cy="891975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60798" y="3387929"/>
            <a:ext cx="5422914" cy="14439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Configurando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pasos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comenzar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38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1.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Descarga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aplicación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confiable.</a:t>
            </a:r>
            <a:endParaRPr sz="1200" dirty="0"/>
          </a:p>
        </p:txBody>
      </p:sp>
      <p:sp>
        <p:nvSpPr>
          <p:cNvPr id="7" name="TextBox 7"/>
          <p:cNvSpPr txBox="1"/>
          <p:nvPr/>
        </p:nvSpPr>
        <p:spPr>
          <a:xfrm>
            <a:off x="9622688" y="4996732"/>
            <a:ext cx="204117" cy="182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2.</a:t>
            </a:r>
            <a:endParaRPr sz="1200" dirty="0"/>
          </a:p>
        </p:txBody>
      </p:sp>
      <p:sp>
        <p:nvSpPr>
          <p:cNvPr id="8" name="TextBox 8"/>
          <p:cNvSpPr txBox="1"/>
          <p:nvPr/>
        </p:nvSpPr>
        <p:spPr>
          <a:xfrm>
            <a:off x="9851086" y="5003184"/>
            <a:ext cx="3453690" cy="1843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restaura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existente.</a:t>
            </a:r>
            <a:endParaRPr sz="1200" dirty="0"/>
          </a:p>
        </p:txBody>
      </p:sp>
      <p:sp>
        <p:nvSpPr>
          <p:cNvPr id="9" name="TextBox 9"/>
          <p:cNvSpPr txBox="1"/>
          <p:nvPr/>
        </p:nvSpPr>
        <p:spPr>
          <a:xfrm>
            <a:off x="9623882" y="5351408"/>
            <a:ext cx="3469364" cy="1850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3.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Asegura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contraseña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fuerte.</a:t>
            </a:r>
            <a:endParaRPr sz="1200" dirty="0"/>
          </a:p>
        </p:txBody>
      </p:sp>
      <p:sp>
        <p:nvSpPr>
          <p:cNvPr id="10" name="TextBox 10"/>
          <p:cNvSpPr txBox="1"/>
          <p:nvPr/>
        </p:nvSpPr>
        <p:spPr>
          <a:xfrm>
            <a:off x="9618507" y="5707108"/>
            <a:ext cx="210868" cy="8878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4.</a:t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5.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6.</a:t>
            </a:r>
            <a:endParaRPr sz="1200" dirty="0"/>
          </a:p>
        </p:txBody>
      </p:sp>
      <p:sp>
        <p:nvSpPr>
          <p:cNvPr id="11" name="TextBox 11"/>
          <p:cNvSpPr txBox="1"/>
          <p:nvPr/>
        </p:nvSpPr>
        <p:spPr>
          <a:xfrm>
            <a:off x="9846177" y="5704401"/>
            <a:ext cx="6002805" cy="8927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Anota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guarda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frase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recuperación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lugar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seguro.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enviando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principal.</a:t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¡Listo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usar!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Genera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facturas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recibir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escanea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códigos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enviar.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5757862" y="504348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500"/>
                </a:cubicBezTo>
                <a:cubicBezTo>
                  <a:pt x="2287" y="52900"/>
                  <a:pt x="3642" y="48433"/>
                  <a:pt x="5437" y="44098"/>
                </a:cubicBezTo>
                <a:cubicBezTo>
                  <a:pt x="7232" y="39765"/>
                  <a:pt x="9433" y="35648"/>
                  <a:pt x="12039" y="31749"/>
                </a:cubicBezTo>
                <a:cubicBezTo>
                  <a:pt x="14644" y="27848"/>
                  <a:pt x="17606" y="24239"/>
                  <a:pt x="20923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8" y="9432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2"/>
                  <a:pt x="6740525" y="12038"/>
                </a:cubicBezTo>
                <a:cubicBezTo>
                  <a:pt x="6744424" y="14644"/>
                  <a:pt x="6748033" y="17606"/>
                  <a:pt x="6751350" y="20923"/>
                </a:cubicBezTo>
                <a:cubicBezTo>
                  <a:pt x="6754667" y="24239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3"/>
                  <a:pt x="6769985" y="52900"/>
                  <a:pt x="6770900" y="57500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8"/>
                  <a:pt x="6771816" y="252223"/>
                  <a:pt x="6770900" y="256823"/>
                </a:cubicBezTo>
                <a:cubicBezTo>
                  <a:pt x="6769985" y="261424"/>
                  <a:pt x="6768631" y="265891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6"/>
                  <a:pt x="6754667" y="290084"/>
                  <a:pt x="6751350" y="293401"/>
                </a:cubicBezTo>
                <a:cubicBezTo>
                  <a:pt x="6748033" y="296717"/>
                  <a:pt x="6744424" y="299678"/>
                  <a:pt x="6740525" y="302284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4"/>
                </a:cubicBezTo>
                <a:cubicBezTo>
                  <a:pt x="27848" y="299678"/>
                  <a:pt x="24239" y="296717"/>
                  <a:pt x="20923" y="293401"/>
                </a:cubicBezTo>
                <a:cubicBezTo>
                  <a:pt x="17606" y="290084"/>
                  <a:pt x="14644" y="286476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1"/>
                  <a:pt x="2287" y="261424"/>
                  <a:pt x="1372" y="256823"/>
                </a:cubicBezTo>
                <a:cubicBezTo>
                  <a:pt x="456" y="252223"/>
                  <a:pt x="0" y="247578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5757862" y="544353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500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8"/>
                  <a:pt x="17606" y="24239"/>
                  <a:pt x="20923" y="20923"/>
                </a:cubicBezTo>
                <a:cubicBezTo>
                  <a:pt x="24239" y="17606"/>
                  <a:pt x="27847" y="14644"/>
                  <a:pt x="31748" y="12039"/>
                </a:cubicBezTo>
                <a:cubicBezTo>
                  <a:pt x="35648" y="9433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3"/>
                  <a:pt x="6740525" y="12039"/>
                </a:cubicBezTo>
                <a:cubicBezTo>
                  <a:pt x="6744424" y="14644"/>
                  <a:pt x="6748033" y="17606"/>
                  <a:pt x="6751350" y="20923"/>
                </a:cubicBezTo>
                <a:cubicBezTo>
                  <a:pt x="6754667" y="24239"/>
                  <a:pt x="6757628" y="27847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500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3"/>
                  <a:pt x="6770900" y="256823"/>
                </a:cubicBezTo>
                <a:cubicBezTo>
                  <a:pt x="6769985" y="261424"/>
                  <a:pt x="6768631" y="265891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5"/>
                  <a:pt x="6754667" y="290083"/>
                  <a:pt x="6751350" y="293401"/>
                </a:cubicBezTo>
                <a:cubicBezTo>
                  <a:pt x="6748033" y="296717"/>
                  <a:pt x="6744424" y="299679"/>
                  <a:pt x="6740525" y="302285"/>
                </a:cubicBezTo>
                <a:cubicBezTo>
                  <a:pt x="6736624" y="304891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1"/>
                  <a:pt x="31748" y="302285"/>
                </a:cubicBezTo>
                <a:cubicBezTo>
                  <a:pt x="27848" y="299679"/>
                  <a:pt x="24239" y="296717"/>
                  <a:pt x="20923" y="293401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1"/>
                  <a:pt x="2287" y="261424"/>
                  <a:pt x="1372" y="256823"/>
                </a:cubicBezTo>
                <a:cubicBezTo>
                  <a:pt x="456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5757862" y="584358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499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8"/>
                  <a:pt x="17606" y="24240"/>
                  <a:pt x="20923" y="20923"/>
                </a:cubicBezTo>
                <a:cubicBezTo>
                  <a:pt x="24239" y="17607"/>
                  <a:pt x="27847" y="14644"/>
                  <a:pt x="31748" y="12038"/>
                </a:cubicBezTo>
                <a:cubicBezTo>
                  <a:pt x="35648" y="9432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3"/>
                  <a:pt x="6740525" y="12039"/>
                </a:cubicBezTo>
                <a:cubicBezTo>
                  <a:pt x="6744424" y="14645"/>
                  <a:pt x="6748033" y="17607"/>
                  <a:pt x="6751350" y="20923"/>
                </a:cubicBezTo>
                <a:cubicBezTo>
                  <a:pt x="6754667" y="24240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499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3"/>
                  <a:pt x="6770900" y="256823"/>
                </a:cubicBezTo>
                <a:cubicBezTo>
                  <a:pt x="6769985" y="261424"/>
                  <a:pt x="6768631" y="265890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6"/>
                  <a:pt x="6754667" y="290084"/>
                  <a:pt x="6751350" y="293401"/>
                </a:cubicBezTo>
                <a:cubicBezTo>
                  <a:pt x="6748033" y="296717"/>
                  <a:pt x="6744424" y="299678"/>
                  <a:pt x="6740525" y="302284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4"/>
                </a:cubicBezTo>
                <a:cubicBezTo>
                  <a:pt x="27848" y="299678"/>
                  <a:pt x="24239" y="296717"/>
                  <a:pt x="20923" y="293401"/>
                </a:cubicBezTo>
                <a:cubicBezTo>
                  <a:pt x="17606" y="290084"/>
                  <a:pt x="14644" y="286476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0"/>
                  <a:pt x="2287" y="261424"/>
                  <a:pt x="1372" y="256823"/>
                </a:cubicBezTo>
                <a:cubicBezTo>
                  <a:pt x="456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5757862" y="624363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499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8"/>
                  <a:pt x="17606" y="24240"/>
                  <a:pt x="20923" y="20923"/>
                </a:cubicBezTo>
                <a:cubicBezTo>
                  <a:pt x="24239" y="17607"/>
                  <a:pt x="27847" y="14644"/>
                  <a:pt x="31748" y="12038"/>
                </a:cubicBezTo>
                <a:cubicBezTo>
                  <a:pt x="35648" y="9432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3"/>
                  <a:pt x="6740525" y="12039"/>
                </a:cubicBezTo>
                <a:cubicBezTo>
                  <a:pt x="6744424" y="14645"/>
                  <a:pt x="6748033" y="17607"/>
                  <a:pt x="6751350" y="20923"/>
                </a:cubicBezTo>
                <a:cubicBezTo>
                  <a:pt x="6754667" y="24240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499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3"/>
                  <a:pt x="6770900" y="256823"/>
                </a:cubicBezTo>
                <a:cubicBezTo>
                  <a:pt x="6769985" y="261424"/>
                  <a:pt x="6768631" y="265891"/>
                  <a:pt x="6766836" y="270224"/>
                </a:cubicBezTo>
                <a:cubicBezTo>
                  <a:pt x="6765040" y="274558"/>
                  <a:pt x="6762840" y="278675"/>
                  <a:pt x="6760234" y="282575"/>
                </a:cubicBezTo>
                <a:cubicBezTo>
                  <a:pt x="6757628" y="286475"/>
                  <a:pt x="6754667" y="290083"/>
                  <a:pt x="6751350" y="293401"/>
                </a:cubicBezTo>
                <a:cubicBezTo>
                  <a:pt x="6748033" y="296718"/>
                  <a:pt x="6744424" y="299678"/>
                  <a:pt x="6740525" y="302285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5"/>
                </a:cubicBezTo>
                <a:cubicBezTo>
                  <a:pt x="27848" y="299678"/>
                  <a:pt x="24239" y="296718"/>
                  <a:pt x="20923" y="293401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3" y="278675"/>
                  <a:pt x="7232" y="274558"/>
                  <a:pt x="5437" y="270224"/>
                </a:cubicBezTo>
                <a:cubicBezTo>
                  <a:pt x="3642" y="265891"/>
                  <a:pt x="2287" y="261424"/>
                  <a:pt x="1372" y="256823"/>
                </a:cubicBezTo>
                <a:cubicBezTo>
                  <a:pt x="456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8"/>
          <p:cNvSpPr txBox="1"/>
          <p:nvPr/>
        </p:nvSpPr>
        <p:spPr>
          <a:xfrm>
            <a:off x="5565448" y="3386717"/>
            <a:ext cx="6173764" cy="30959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CUESTIONARIO</a:t>
            </a:r>
            <a:endParaRPr sz="900" dirty="0"/>
          </a:p>
          <a:p>
            <a:pPr marL="0" indent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¿Cuál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siguientes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ventaja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usar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endParaRPr sz="1800" dirty="0"/>
          </a:p>
          <a:p>
            <a:pPr marL="165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Lightning?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165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Selecciona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todas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correspondan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Transacciones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instantáneas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794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Tarifas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muy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bajas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Mayor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seguridad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que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cadena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principal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Bitcoin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Capacidad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para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micropagos</a:t>
            </a:r>
            <a:endParaRPr sz="10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647700" y="48006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2"/>
                  <a:pt x="42883" y="38417"/>
                  <a:pt x="40650" y="40650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50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1"/>
                  <a:pt x="4741" y="9207"/>
                  <a:pt x="6974" y="6974"/>
                </a:cubicBezTo>
                <a:cubicBezTo>
                  <a:pt x="9207" y="4741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1"/>
                  <a:pt x="40650" y="6974"/>
                </a:cubicBezTo>
                <a:cubicBezTo>
                  <a:pt x="42883" y="9207"/>
                  <a:pt x="44603" y="11781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647700" y="51530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6"/>
                  <a:pt x="45812" y="32924"/>
                </a:cubicBezTo>
                <a:cubicBezTo>
                  <a:pt x="44603" y="35842"/>
                  <a:pt x="42883" y="38417"/>
                  <a:pt x="40650" y="40650"/>
                </a:cubicBezTo>
                <a:cubicBezTo>
                  <a:pt x="38417" y="42883"/>
                  <a:pt x="35842" y="44603"/>
                  <a:pt x="32925" y="45812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2"/>
                </a:cubicBezTo>
                <a:cubicBezTo>
                  <a:pt x="11782" y="44603"/>
                  <a:pt x="9207" y="42883"/>
                  <a:pt x="6974" y="40650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6"/>
                  <a:pt x="0" y="26969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1"/>
                  <a:pt x="4741" y="9207"/>
                  <a:pt x="6974" y="6974"/>
                </a:cubicBezTo>
                <a:cubicBezTo>
                  <a:pt x="9207" y="4741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1"/>
                  <a:pt x="40650" y="6974"/>
                </a:cubicBezTo>
                <a:cubicBezTo>
                  <a:pt x="42883" y="9207"/>
                  <a:pt x="44603" y="11781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647700" y="55054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2"/>
                  <a:pt x="42883" y="38417"/>
                  <a:pt x="40650" y="40650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5"/>
                  <a:pt x="23812" y="47625"/>
                </a:cubicBezTo>
                <a:cubicBezTo>
                  <a:pt x="20654" y="47625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50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1"/>
                  <a:pt x="4741" y="9207"/>
                  <a:pt x="6974" y="6973"/>
                </a:cubicBezTo>
                <a:cubicBezTo>
                  <a:pt x="9207" y="4740"/>
                  <a:pt x="11782" y="3019"/>
                  <a:pt x="14699" y="1811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1"/>
                </a:cubicBezTo>
                <a:cubicBezTo>
                  <a:pt x="35842" y="3019"/>
                  <a:pt x="38417" y="4740"/>
                  <a:pt x="40650" y="6973"/>
                </a:cubicBezTo>
                <a:cubicBezTo>
                  <a:pt x="42883" y="9207"/>
                  <a:pt x="44603" y="11781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647700" y="58578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2"/>
                  <a:pt x="42883" y="38417"/>
                  <a:pt x="40650" y="40650"/>
                </a:cubicBezTo>
                <a:cubicBezTo>
                  <a:pt x="38417" y="42883"/>
                  <a:pt x="35842" y="44603"/>
                  <a:pt x="32925" y="45811"/>
                </a:cubicBezTo>
                <a:cubicBezTo>
                  <a:pt x="30007" y="47020"/>
                  <a:pt x="26970" y="47625"/>
                  <a:pt x="23812" y="47625"/>
                </a:cubicBezTo>
                <a:cubicBezTo>
                  <a:pt x="20654" y="47625"/>
                  <a:pt x="17617" y="47020"/>
                  <a:pt x="14699" y="45811"/>
                </a:cubicBezTo>
                <a:cubicBezTo>
                  <a:pt x="11782" y="44603"/>
                  <a:pt x="9207" y="42883"/>
                  <a:pt x="6974" y="40650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3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0"/>
                  <a:pt x="11782" y="3019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19"/>
                  <a:pt x="38417" y="4740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647700" y="62103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6"/>
                  <a:pt x="45812" y="32924"/>
                </a:cubicBezTo>
                <a:cubicBezTo>
                  <a:pt x="44603" y="35841"/>
                  <a:pt x="42883" y="38417"/>
                  <a:pt x="40650" y="40649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19"/>
                  <a:pt x="26970" y="47624"/>
                  <a:pt x="23812" y="47625"/>
                </a:cubicBezTo>
                <a:cubicBezTo>
                  <a:pt x="20654" y="47624"/>
                  <a:pt x="17617" y="47019"/>
                  <a:pt x="14699" y="45811"/>
                </a:cubicBezTo>
                <a:cubicBezTo>
                  <a:pt x="11782" y="44603"/>
                  <a:pt x="9207" y="42882"/>
                  <a:pt x="6974" y="40649"/>
                </a:cubicBezTo>
                <a:cubicBezTo>
                  <a:pt x="4741" y="38417"/>
                  <a:pt x="3020" y="35841"/>
                  <a:pt x="1812" y="32924"/>
                </a:cubicBezTo>
                <a:cubicBezTo>
                  <a:pt x="604" y="30006"/>
                  <a:pt x="0" y="26969"/>
                  <a:pt x="0" y="23812"/>
                </a:cubicBezTo>
                <a:cubicBezTo>
                  <a:pt x="0" y="20653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0"/>
                  <a:pt x="11782" y="3019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19"/>
                  <a:pt x="38417" y="4740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9567862" y="491013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3" y="57499"/>
                </a:cubicBezTo>
                <a:cubicBezTo>
                  <a:pt x="2287" y="52899"/>
                  <a:pt x="3643" y="48432"/>
                  <a:pt x="5438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7"/>
                  <a:pt x="17606" y="24239"/>
                  <a:pt x="20922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7" y="9432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7"/>
                </a:cubicBezTo>
                <a:cubicBezTo>
                  <a:pt x="8104107" y="7232"/>
                  <a:pt x="8108223" y="9432"/>
                  <a:pt x="8112123" y="12038"/>
                </a:cubicBezTo>
                <a:cubicBezTo>
                  <a:pt x="8116022" y="14644"/>
                  <a:pt x="8119631" y="17606"/>
                  <a:pt x="8122949" y="20923"/>
                </a:cubicBezTo>
                <a:cubicBezTo>
                  <a:pt x="8126265" y="24239"/>
                  <a:pt x="8129228" y="27848"/>
                  <a:pt x="8131832" y="31748"/>
                </a:cubicBezTo>
                <a:cubicBezTo>
                  <a:pt x="8134440" y="35648"/>
                  <a:pt x="8136641" y="39765"/>
                  <a:pt x="8138435" y="44098"/>
                </a:cubicBezTo>
                <a:cubicBezTo>
                  <a:pt x="8140230" y="48432"/>
                  <a:pt x="8141585" y="52899"/>
                  <a:pt x="8142501" y="57499"/>
                </a:cubicBezTo>
                <a:cubicBezTo>
                  <a:pt x="8143416" y="62100"/>
                  <a:pt x="8143873" y="66746"/>
                  <a:pt x="8143875" y="71437"/>
                </a:cubicBezTo>
                <a:lnTo>
                  <a:pt x="8143875" y="242887"/>
                </a:lnTo>
                <a:cubicBezTo>
                  <a:pt x="8143873" y="247577"/>
                  <a:pt x="8143416" y="252223"/>
                  <a:pt x="8142500" y="256823"/>
                </a:cubicBezTo>
                <a:cubicBezTo>
                  <a:pt x="8141585" y="261424"/>
                  <a:pt x="8140232" y="265890"/>
                  <a:pt x="8138436" y="270224"/>
                </a:cubicBezTo>
                <a:cubicBezTo>
                  <a:pt x="8136641" y="274558"/>
                  <a:pt x="8134440" y="278674"/>
                  <a:pt x="8131834" y="282575"/>
                </a:cubicBezTo>
                <a:cubicBezTo>
                  <a:pt x="8129228" y="286475"/>
                  <a:pt x="8126265" y="290083"/>
                  <a:pt x="8122949" y="293400"/>
                </a:cubicBezTo>
                <a:cubicBezTo>
                  <a:pt x="8119631" y="296717"/>
                  <a:pt x="8116022" y="299678"/>
                  <a:pt x="8112123" y="302285"/>
                </a:cubicBezTo>
                <a:cubicBezTo>
                  <a:pt x="8108223" y="304890"/>
                  <a:pt x="8104107" y="307091"/>
                  <a:pt x="8099772" y="308886"/>
                </a:cubicBezTo>
                <a:cubicBezTo>
                  <a:pt x="8095439" y="310681"/>
                  <a:pt x="8090973" y="312036"/>
                  <a:pt x="8086374" y="312951"/>
                </a:cubicBezTo>
                <a:cubicBezTo>
                  <a:pt x="8081773" y="313867"/>
                  <a:pt x="8077128" y="314325"/>
                  <a:pt x="8072437" y="314325"/>
                </a:cubicBezTo>
                <a:lnTo>
                  <a:pt x="71437" y="314325"/>
                </a:lnTo>
                <a:cubicBezTo>
                  <a:pt x="66746" y="314325"/>
                  <a:pt x="62100" y="313867"/>
                  <a:pt x="57500" y="312951"/>
                </a:cubicBezTo>
                <a:cubicBezTo>
                  <a:pt x="52899" y="312036"/>
                  <a:pt x="48431" y="310681"/>
                  <a:pt x="44098" y="308886"/>
                </a:cubicBezTo>
                <a:cubicBezTo>
                  <a:pt x="39765" y="307091"/>
                  <a:pt x="35647" y="304890"/>
                  <a:pt x="31748" y="302285"/>
                </a:cubicBezTo>
                <a:cubicBezTo>
                  <a:pt x="27847" y="299678"/>
                  <a:pt x="24239" y="296717"/>
                  <a:pt x="20922" y="293400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2" y="278674"/>
                  <a:pt x="7232" y="274558"/>
                  <a:pt x="5437" y="270224"/>
                </a:cubicBezTo>
                <a:cubicBezTo>
                  <a:pt x="3643" y="265890"/>
                  <a:pt x="2287" y="261424"/>
                  <a:pt x="1372" y="256823"/>
                </a:cubicBezTo>
                <a:cubicBezTo>
                  <a:pt x="457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0">
            <a:extLst>
              <a:ext uri="{FF2B5EF4-FFF2-40B4-BE49-F238E27FC236}"/>
            </a:extLst>
          </p:cNvPr>
          <p:cNvSpPr/>
          <p:nvPr/>
        </p:nvSpPr>
        <p:spPr>
          <a:xfrm>
            <a:off x="9567862" y="531018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3" y="57499"/>
                </a:cubicBezTo>
                <a:cubicBezTo>
                  <a:pt x="2287" y="52899"/>
                  <a:pt x="3643" y="48432"/>
                  <a:pt x="5438" y="44099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8"/>
                  <a:pt x="17606" y="24239"/>
                  <a:pt x="20922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7" y="9432"/>
                  <a:pt x="39765" y="7232"/>
                  <a:pt x="44098" y="5436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6"/>
                </a:cubicBezTo>
                <a:cubicBezTo>
                  <a:pt x="8104107" y="7232"/>
                  <a:pt x="8108223" y="9432"/>
                  <a:pt x="8112123" y="12038"/>
                </a:cubicBezTo>
                <a:cubicBezTo>
                  <a:pt x="8116022" y="14644"/>
                  <a:pt x="8119631" y="17606"/>
                  <a:pt x="8122949" y="20923"/>
                </a:cubicBezTo>
                <a:cubicBezTo>
                  <a:pt x="8126265" y="24239"/>
                  <a:pt x="8129228" y="27848"/>
                  <a:pt x="8131832" y="31748"/>
                </a:cubicBezTo>
                <a:cubicBezTo>
                  <a:pt x="8134440" y="35648"/>
                  <a:pt x="8136641" y="39765"/>
                  <a:pt x="8138435" y="44099"/>
                </a:cubicBezTo>
                <a:cubicBezTo>
                  <a:pt x="8140230" y="48432"/>
                  <a:pt x="8141585" y="52899"/>
                  <a:pt x="8142501" y="57499"/>
                </a:cubicBezTo>
                <a:cubicBezTo>
                  <a:pt x="8143416" y="62100"/>
                  <a:pt x="8143873" y="66746"/>
                  <a:pt x="8143875" y="71437"/>
                </a:cubicBezTo>
                <a:lnTo>
                  <a:pt x="8143875" y="242887"/>
                </a:lnTo>
                <a:cubicBezTo>
                  <a:pt x="8143873" y="247577"/>
                  <a:pt x="8143416" y="252223"/>
                  <a:pt x="8142500" y="256823"/>
                </a:cubicBezTo>
                <a:cubicBezTo>
                  <a:pt x="8141585" y="261424"/>
                  <a:pt x="8140232" y="265891"/>
                  <a:pt x="8138436" y="270224"/>
                </a:cubicBezTo>
                <a:cubicBezTo>
                  <a:pt x="8136641" y="274558"/>
                  <a:pt x="8134440" y="278674"/>
                  <a:pt x="8131834" y="282575"/>
                </a:cubicBezTo>
                <a:cubicBezTo>
                  <a:pt x="8129228" y="286475"/>
                  <a:pt x="8126265" y="290083"/>
                  <a:pt x="8122949" y="293400"/>
                </a:cubicBezTo>
                <a:cubicBezTo>
                  <a:pt x="8119631" y="296717"/>
                  <a:pt x="8116022" y="299678"/>
                  <a:pt x="8112123" y="302284"/>
                </a:cubicBezTo>
                <a:cubicBezTo>
                  <a:pt x="8108223" y="304889"/>
                  <a:pt x="8104107" y="307090"/>
                  <a:pt x="8099772" y="308885"/>
                </a:cubicBezTo>
                <a:cubicBezTo>
                  <a:pt x="8095439" y="310680"/>
                  <a:pt x="8090973" y="312036"/>
                  <a:pt x="8086374" y="312951"/>
                </a:cubicBezTo>
                <a:cubicBezTo>
                  <a:pt x="8081773" y="313866"/>
                  <a:pt x="8077128" y="314324"/>
                  <a:pt x="80724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899" y="312036"/>
                  <a:pt x="48431" y="310680"/>
                  <a:pt x="44098" y="308885"/>
                </a:cubicBezTo>
                <a:cubicBezTo>
                  <a:pt x="39765" y="307090"/>
                  <a:pt x="35647" y="304889"/>
                  <a:pt x="31748" y="302284"/>
                </a:cubicBezTo>
                <a:cubicBezTo>
                  <a:pt x="27847" y="299678"/>
                  <a:pt x="24239" y="296717"/>
                  <a:pt x="20922" y="293400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2" y="278674"/>
                  <a:pt x="7232" y="274558"/>
                  <a:pt x="5437" y="270224"/>
                </a:cubicBezTo>
                <a:cubicBezTo>
                  <a:pt x="3643" y="265891"/>
                  <a:pt x="2287" y="261424"/>
                  <a:pt x="1372" y="256823"/>
                </a:cubicBezTo>
                <a:cubicBezTo>
                  <a:pt x="457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1">
            <a:extLst>
              <a:ext uri="{FF2B5EF4-FFF2-40B4-BE49-F238E27FC236}"/>
            </a:extLst>
          </p:cNvPr>
          <p:cNvSpPr/>
          <p:nvPr/>
        </p:nvSpPr>
        <p:spPr>
          <a:xfrm>
            <a:off x="9567862" y="571023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7"/>
                  <a:pt x="457" y="62101"/>
                  <a:pt x="1373" y="57500"/>
                </a:cubicBezTo>
                <a:cubicBezTo>
                  <a:pt x="2287" y="52899"/>
                  <a:pt x="3643" y="48432"/>
                  <a:pt x="5438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7"/>
                  <a:pt x="17606" y="24239"/>
                  <a:pt x="20922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7" y="9433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7"/>
                </a:cubicBezTo>
                <a:cubicBezTo>
                  <a:pt x="8104107" y="7232"/>
                  <a:pt x="8108223" y="9433"/>
                  <a:pt x="8112123" y="12038"/>
                </a:cubicBezTo>
                <a:cubicBezTo>
                  <a:pt x="8116022" y="14644"/>
                  <a:pt x="8119631" y="17606"/>
                  <a:pt x="8122949" y="20923"/>
                </a:cubicBezTo>
                <a:cubicBezTo>
                  <a:pt x="8126265" y="24239"/>
                  <a:pt x="8129228" y="27847"/>
                  <a:pt x="8131832" y="31748"/>
                </a:cubicBezTo>
                <a:cubicBezTo>
                  <a:pt x="8134440" y="35648"/>
                  <a:pt x="8136641" y="39765"/>
                  <a:pt x="8138435" y="44098"/>
                </a:cubicBezTo>
                <a:cubicBezTo>
                  <a:pt x="8140230" y="48432"/>
                  <a:pt x="8141585" y="52899"/>
                  <a:pt x="8142501" y="57500"/>
                </a:cubicBezTo>
                <a:cubicBezTo>
                  <a:pt x="8143416" y="62101"/>
                  <a:pt x="8143873" y="66747"/>
                  <a:pt x="8143875" y="71437"/>
                </a:cubicBezTo>
                <a:lnTo>
                  <a:pt x="8143875" y="242887"/>
                </a:lnTo>
                <a:cubicBezTo>
                  <a:pt x="8143873" y="247577"/>
                  <a:pt x="8143416" y="252222"/>
                  <a:pt x="8142500" y="256823"/>
                </a:cubicBezTo>
                <a:cubicBezTo>
                  <a:pt x="8141585" y="261424"/>
                  <a:pt x="8140232" y="265891"/>
                  <a:pt x="8138436" y="270224"/>
                </a:cubicBezTo>
                <a:cubicBezTo>
                  <a:pt x="8136641" y="274558"/>
                  <a:pt x="8134440" y="278674"/>
                  <a:pt x="8131834" y="282575"/>
                </a:cubicBezTo>
                <a:cubicBezTo>
                  <a:pt x="8129228" y="286475"/>
                  <a:pt x="8126265" y="290083"/>
                  <a:pt x="8122949" y="293400"/>
                </a:cubicBezTo>
                <a:cubicBezTo>
                  <a:pt x="8119631" y="296717"/>
                  <a:pt x="8116022" y="299678"/>
                  <a:pt x="8112123" y="302285"/>
                </a:cubicBezTo>
                <a:cubicBezTo>
                  <a:pt x="8108223" y="304890"/>
                  <a:pt x="8104107" y="307091"/>
                  <a:pt x="8099772" y="308886"/>
                </a:cubicBezTo>
                <a:cubicBezTo>
                  <a:pt x="8095439" y="310681"/>
                  <a:pt x="8090973" y="312036"/>
                  <a:pt x="8086374" y="312951"/>
                </a:cubicBezTo>
                <a:cubicBezTo>
                  <a:pt x="8081773" y="313867"/>
                  <a:pt x="8077128" y="314325"/>
                  <a:pt x="8072437" y="314325"/>
                </a:cubicBezTo>
                <a:lnTo>
                  <a:pt x="71437" y="314325"/>
                </a:lnTo>
                <a:cubicBezTo>
                  <a:pt x="66746" y="314325"/>
                  <a:pt x="62100" y="313867"/>
                  <a:pt x="57500" y="312951"/>
                </a:cubicBezTo>
                <a:cubicBezTo>
                  <a:pt x="52899" y="312036"/>
                  <a:pt x="48431" y="310681"/>
                  <a:pt x="44098" y="308886"/>
                </a:cubicBezTo>
                <a:cubicBezTo>
                  <a:pt x="39765" y="307091"/>
                  <a:pt x="35647" y="304890"/>
                  <a:pt x="31748" y="302285"/>
                </a:cubicBezTo>
                <a:cubicBezTo>
                  <a:pt x="27847" y="299678"/>
                  <a:pt x="24239" y="296717"/>
                  <a:pt x="20922" y="293400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2" y="278674"/>
                  <a:pt x="7232" y="274558"/>
                  <a:pt x="5437" y="270224"/>
                </a:cubicBezTo>
                <a:cubicBezTo>
                  <a:pt x="3643" y="265891"/>
                  <a:pt x="2287" y="261424"/>
                  <a:pt x="1372" y="256823"/>
                </a:cubicBezTo>
                <a:cubicBezTo>
                  <a:pt x="457" y="252222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2">
            <a:extLst>
              <a:ext uri="{FF2B5EF4-FFF2-40B4-BE49-F238E27FC236}"/>
            </a:extLst>
          </p:cNvPr>
          <p:cNvSpPr/>
          <p:nvPr/>
        </p:nvSpPr>
        <p:spPr>
          <a:xfrm>
            <a:off x="9567862" y="611028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3" y="57500"/>
                </a:cubicBezTo>
                <a:cubicBezTo>
                  <a:pt x="2287" y="52899"/>
                  <a:pt x="3643" y="48432"/>
                  <a:pt x="5438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8"/>
                  <a:pt x="17606" y="24239"/>
                  <a:pt x="20922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7" y="9433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7"/>
                </a:cubicBezTo>
                <a:cubicBezTo>
                  <a:pt x="8104107" y="7232"/>
                  <a:pt x="8108223" y="9433"/>
                  <a:pt x="8112123" y="12039"/>
                </a:cubicBezTo>
                <a:cubicBezTo>
                  <a:pt x="8116022" y="14644"/>
                  <a:pt x="8119631" y="17606"/>
                  <a:pt x="8122949" y="20923"/>
                </a:cubicBezTo>
                <a:cubicBezTo>
                  <a:pt x="8126265" y="24239"/>
                  <a:pt x="8129228" y="27848"/>
                  <a:pt x="8131832" y="31748"/>
                </a:cubicBezTo>
                <a:cubicBezTo>
                  <a:pt x="8134440" y="35648"/>
                  <a:pt x="8136641" y="39765"/>
                  <a:pt x="8138435" y="44098"/>
                </a:cubicBezTo>
                <a:cubicBezTo>
                  <a:pt x="8140230" y="48432"/>
                  <a:pt x="8141585" y="52899"/>
                  <a:pt x="8142501" y="57500"/>
                </a:cubicBezTo>
                <a:cubicBezTo>
                  <a:pt x="8143416" y="62100"/>
                  <a:pt x="8143873" y="66746"/>
                  <a:pt x="8143875" y="71437"/>
                </a:cubicBezTo>
                <a:lnTo>
                  <a:pt x="8143875" y="242887"/>
                </a:lnTo>
                <a:cubicBezTo>
                  <a:pt x="8143873" y="247577"/>
                  <a:pt x="8143416" y="252222"/>
                  <a:pt x="8142500" y="256823"/>
                </a:cubicBezTo>
                <a:cubicBezTo>
                  <a:pt x="8141585" y="261423"/>
                  <a:pt x="8140232" y="265890"/>
                  <a:pt x="8138436" y="270224"/>
                </a:cubicBezTo>
                <a:cubicBezTo>
                  <a:pt x="8136641" y="274557"/>
                  <a:pt x="8134440" y="278674"/>
                  <a:pt x="8131834" y="282574"/>
                </a:cubicBezTo>
                <a:cubicBezTo>
                  <a:pt x="8129228" y="286474"/>
                  <a:pt x="8126265" y="290083"/>
                  <a:pt x="8122949" y="293400"/>
                </a:cubicBezTo>
                <a:cubicBezTo>
                  <a:pt x="8119631" y="296717"/>
                  <a:pt x="8116022" y="299678"/>
                  <a:pt x="8112123" y="302285"/>
                </a:cubicBezTo>
                <a:cubicBezTo>
                  <a:pt x="8108223" y="304890"/>
                  <a:pt x="8104107" y="307091"/>
                  <a:pt x="8099772" y="308886"/>
                </a:cubicBezTo>
                <a:cubicBezTo>
                  <a:pt x="8095439" y="310681"/>
                  <a:pt x="8090973" y="312036"/>
                  <a:pt x="8086374" y="312951"/>
                </a:cubicBezTo>
                <a:cubicBezTo>
                  <a:pt x="8081773" y="313866"/>
                  <a:pt x="8077128" y="314324"/>
                  <a:pt x="80724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899" y="312036"/>
                  <a:pt x="48431" y="310681"/>
                  <a:pt x="44098" y="308886"/>
                </a:cubicBezTo>
                <a:cubicBezTo>
                  <a:pt x="39765" y="307091"/>
                  <a:pt x="35647" y="304890"/>
                  <a:pt x="31748" y="302285"/>
                </a:cubicBezTo>
                <a:cubicBezTo>
                  <a:pt x="27847" y="299678"/>
                  <a:pt x="24239" y="296717"/>
                  <a:pt x="20922" y="293400"/>
                </a:cubicBezTo>
                <a:cubicBezTo>
                  <a:pt x="17606" y="290083"/>
                  <a:pt x="14644" y="286474"/>
                  <a:pt x="12038" y="282574"/>
                </a:cubicBezTo>
                <a:cubicBezTo>
                  <a:pt x="9432" y="278674"/>
                  <a:pt x="7232" y="274557"/>
                  <a:pt x="5437" y="270224"/>
                </a:cubicBezTo>
                <a:cubicBezTo>
                  <a:pt x="3643" y="265890"/>
                  <a:pt x="2287" y="261423"/>
                  <a:pt x="1372" y="256823"/>
                </a:cubicBezTo>
                <a:cubicBezTo>
                  <a:pt x="457" y="252222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3"/>
          <p:cNvSpPr txBox="1"/>
          <p:nvPr/>
        </p:nvSpPr>
        <p:spPr>
          <a:xfrm>
            <a:off x="573781" y="3174435"/>
            <a:ext cx="9919906" cy="482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Efectivo</a:t>
            </a:r>
            <a:endParaRPr sz="2700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CUESTIONARIO</a:t>
            </a:r>
            <a:endParaRPr sz="900" dirty="0"/>
          </a:p>
        </p:txBody>
      </p:sp>
      <p:sp>
        <p:nvSpPr>
          <p:cNvPr id="14" name="TextBox 14"/>
          <p:cNvSpPr txBox="1"/>
          <p:nvPr/>
        </p:nvSpPr>
        <p:spPr>
          <a:xfrm>
            <a:off x="567313" y="3851528"/>
            <a:ext cx="8204563" cy="30976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dance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ritmo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necesidades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debe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poseer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ciertas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cualidades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esenciales.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propiedades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efectivo,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determinando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capacidad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prosperar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ecosistema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económico: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Aceptabilidad: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Debe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reconocido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aceptado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ampliamente,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idioma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universal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valor.</a:t>
            </a:r>
            <a:endParaRPr sz="1200" dirty="0"/>
          </a:p>
          <a:p>
            <a:pPr marL="2032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Durabilidad: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Capaz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soportar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tiempo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resistiendo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desgaste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físico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económico.</a:t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Divisibilidad: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Flexible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adaptarse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cualquier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tamaño,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minúsculo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monumental.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Portabilidad: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Fácil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transportar,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viaje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rápido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necesidades.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Escasez: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debe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protegido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excesiva,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obra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arte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limitada.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propiedades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características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técnicas;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pilares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sostienen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confianza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juega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papel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crucial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coreografía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compleja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económicas.</a:t>
            </a:r>
            <a:endParaRPr sz="1200" dirty="0"/>
          </a:p>
        </p:txBody>
      </p:sp>
      <p:sp>
        <p:nvSpPr>
          <p:cNvPr id="15" name="TextBox 15"/>
          <p:cNvSpPr txBox="1"/>
          <p:nvPr/>
        </p:nvSpPr>
        <p:spPr>
          <a:xfrm>
            <a:off x="9561413" y="3891523"/>
            <a:ext cx="7674975" cy="2462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¿Cuál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siguientes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propiedad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esencial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efectivo?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Selecciona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todas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correspondan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016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Aceptabilidad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016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Divisibilidad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143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Complejidad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143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Escasez</a:t>
            </a:r>
            <a:endParaRPr sz="10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54232" y="3387874"/>
            <a:ext cx="4044679" cy="14059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Primer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508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1.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Lightning.</a:t>
            </a:r>
            <a:endParaRPr sz="1200" dirty="0"/>
          </a:p>
          <a:p>
            <a:pPr marL="508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2.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Selecciona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'Enviar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Pago'.</a:t>
            </a:r>
            <a:endParaRPr sz="1200" dirty="0"/>
          </a:p>
        </p:txBody>
      </p:sp>
      <p:sp>
        <p:nvSpPr>
          <p:cNvPr id="5" name="TextBox 5"/>
          <p:cNvSpPr txBox="1"/>
          <p:nvPr/>
        </p:nvSpPr>
        <p:spPr>
          <a:xfrm>
            <a:off x="5623382" y="4964281"/>
            <a:ext cx="205978" cy="182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3.</a:t>
            </a:r>
            <a:endParaRPr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5850007" y="4964086"/>
            <a:ext cx="4316942" cy="1853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Escanea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código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factura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pega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cadena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pago.</a:t>
            </a:r>
            <a:endParaRPr sz="1200" dirty="0"/>
          </a:p>
        </p:txBody>
      </p:sp>
      <p:sp>
        <p:nvSpPr>
          <p:cNvPr id="7" name="TextBox 7"/>
          <p:cNvSpPr txBox="1"/>
          <p:nvPr/>
        </p:nvSpPr>
        <p:spPr>
          <a:xfrm>
            <a:off x="5558586" y="5313308"/>
            <a:ext cx="6166565" cy="14372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8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4.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Verifica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detalles.</a:t>
            </a:r>
            <a:endParaRPr sz="1200" dirty="0"/>
          </a:p>
          <a:p>
            <a:pPr marL="508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5.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envía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pago.</a:t>
            </a:r>
            <a:endParaRPr sz="1200" dirty="0"/>
          </a:p>
          <a:p>
            <a:pPr marL="508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6.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¡Observa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completa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segundos!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Práctica: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Intenta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enviar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pequeño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amigo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tienda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acepte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647700" y="47053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70"/>
                  <a:pt x="47020" y="30007"/>
                  <a:pt x="45812" y="32924"/>
                </a:cubicBezTo>
                <a:cubicBezTo>
                  <a:pt x="44603" y="35842"/>
                  <a:pt x="42883" y="38417"/>
                  <a:pt x="40650" y="40650"/>
                </a:cubicBezTo>
                <a:cubicBezTo>
                  <a:pt x="38417" y="42883"/>
                  <a:pt x="35842" y="44603"/>
                  <a:pt x="32925" y="45811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1"/>
                </a:cubicBezTo>
                <a:cubicBezTo>
                  <a:pt x="11782" y="44603"/>
                  <a:pt x="9207" y="42883"/>
                  <a:pt x="6974" y="40650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7"/>
                  <a:pt x="0" y="26970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0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0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647700" y="50577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1"/>
                  <a:pt x="42883" y="38417"/>
                  <a:pt x="40650" y="40649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5"/>
                  <a:pt x="23812" y="47625"/>
                </a:cubicBezTo>
                <a:cubicBezTo>
                  <a:pt x="20654" y="47625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49"/>
                </a:cubicBezTo>
                <a:cubicBezTo>
                  <a:pt x="4741" y="38417"/>
                  <a:pt x="3020" y="35841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3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0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0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647700" y="54102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1"/>
                  <a:pt x="42883" y="38417"/>
                  <a:pt x="40650" y="40649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49"/>
                </a:cubicBezTo>
                <a:cubicBezTo>
                  <a:pt x="4741" y="38417"/>
                  <a:pt x="3020" y="35841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3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0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0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647700" y="57626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2"/>
                  <a:pt x="42883" y="38417"/>
                  <a:pt x="40650" y="40650"/>
                </a:cubicBezTo>
                <a:cubicBezTo>
                  <a:pt x="38417" y="42882"/>
                  <a:pt x="35842" y="44603"/>
                  <a:pt x="32925" y="45812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2"/>
                </a:cubicBezTo>
                <a:cubicBezTo>
                  <a:pt x="11782" y="44603"/>
                  <a:pt x="9207" y="42882"/>
                  <a:pt x="6974" y="40650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3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0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0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647700" y="61150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6"/>
                  <a:pt x="45812" y="32924"/>
                </a:cubicBezTo>
                <a:cubicBezTo>
                  <a:pt x="44603" y="35842"/>
                  <a:pt x="42883" y="38417"/>
                  <a:pt x="40650" y="40649"/>
                </a:cubicBezTo>
                <a:cubicBezTo>
                  <a:pt x="38417" y="42882"/>
                  <a:pt x="35842" y="44602"/>
                  <a:pt x="32925" y="45811"/>
                </a:cubicBezTo>
                <a:cubicBezTo>
                  <a:pt x="30007" y="47019"/>
                  <a:pt x="26970" y="47624"/>
                  <a:pt x="23812" y="47625"/>
                </a:cubicBezTo>
                <a:cubicBezTo>
                  <a:pt x="20654" y="47624"/>
                  <a:pt x="17617" y="47019"/>
                  <a:pt x="14699" y="45811"/>
                </a:cubicBezTo>
                <a:cubicBezTo>
                  <a:pt x="11782" y="44602"/>
                  <a:pt x="9207" y="42882"/>
                  <a:pt x="6974" y="40649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6"/>
                  <a:pt x="0" y="26969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1"/>
                  <a:pt x="4741" y="9207"/>
                  <a:pt x="6974" y="6973"/>
                </a:cubicBezTo>
                <a:cubicBezTo>
                  <a:pt x="9207" y="4740"/>
                  <a:pt x="11782" y="3019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19"/>
                  <a:pt x="38417" y="4740"/>
                  <a:pt x="40650" y="6973"/>
                </a:cubicBezTo>
                <a:cubicBezTo>
                  <a:pt x="42883" y="9207"/>
                  <a:pt x="44603" y="11781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10" descr="Picture 10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627"/>
            <a:ext cx="8610600" cy="891914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67313" y="3479197"/>
            <a:ext cx="6668980" cy="31725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Casos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Prácticos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transformando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día: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Micropagos: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contenido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línea,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artículos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tiempo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uso.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Comercio: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café,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comida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bienes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confirmación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instantánea.</a:t>
            </a:r>
            <a:endParaRPr sz="1200" dirty="0"/>
          </a:p>
          <a:p>
            <a:pPr marL="2032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Remesas: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Envía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internacionalmente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tarifas.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Juegos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línea: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dentro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juego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fricción.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Streaming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servicios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tiempo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uso.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casos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demuestran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haciendo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diario.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8216"/>
            <a:ext cx="8610600" cy="8921965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334500" y="4914900"/>
            <a:ext cx="8610600" cy="1743075"/>
          </a:xfrm>
          <a:custGeom>
            <a:avLst/>
            <a:gdLst/>
            <a:ahLst/>
            <a:cxnLst/>
            <a:rect l="l" t="t" r="r" b="b"/>
            <a:pathLst>
              <a:path w="8610600" h="1743075">
                <a:moveTo>
                  <a:pt x="0" y="1628775"/>
                </a:moveTo>
                <a:lnTo>
                  <a:pt x="0" y="114300"/>
                </a:lnTo>
                <a:cubicBezTo>
                  <a:pt x="0" y="106794"/>
                  <a:pt x="731" y="99361"/>
                  <a:pt x="2195" y="92000"/>
                </a:cubicBezTo>
                <a:cubicBezTo>
                  <a:pt x="3658" y="84639"/>
                  <a:pt x="5826" y="77492"/>
                  <a:pt x="8698" y="70558"/>
                </a:cubicBezTo>
                <a:cubicBezTo>
                  <a:pt x="11570" y="63624"/>
                  <a:pt x="15091" y="57037"/>
                  <a:pt x="19261" y="50797"/>
                </a:cubicBezTo>
                <a:cubicBezTo>
                  <a:pt x="23431" y="44557"/>
                  <a:pt x="28169" y="38784"/>
                  <a:pt x="33477" y="33477"/>
                </a:cubicBezTo>
                <a:cubicBezTo>
                  <a:pt x="38782" y="28170"/>
                  <a:pt x="44556" y="23432"/>
                  <a:pt x="50796" y="19262"/>
                </a:cubicBezTo>
                <a:cubicBezTo>
                  <a:pt x="57036" y="15092"/>
                  <a:pt x="63624" y="11572"/>
                  <a:pt x="70557" y="8700"/>
                </a:cubicBezTo>
                <a:cubicBezTo>
                  <a:pt x="77491" y="5828"/>
                  <a:pt x="84639" y="3660"/>
                  <a:pt x="92000" y="2195"/>
                </a:cubicBezTo>
                <a:cubicBezTo>
                  <a:pt x="99361" y="731"/>
                  <a:pt x="106795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5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3" y="11572"/>
                  <a:pt x="8553559" y="15092"/>
                  <a:pt x="8559800" y="19262"/>
                </a:cubicBezTo>
                <a:cubicBezTo>
                  <a:pt x="8566041" y="23432"/>
                  <a:pt x="8571815" y="28170"/>
                  <a:pt x="8577121" y="33477"/>
                </a:cubicBezTo>
                <a:cubicBezTo>
                  <a:pt x="8582428" y="38784"/>
                  <a:pt x="8587166" y="44557"/>
                  <a:pt x="8591335" y="50797"/>
                </a:cubicBezTo>
                <a:cubicBezTo>
                  <a:pt x="8595505" y="57037"/>
                  <a:pt x="8599026" y="63624"/>
                  <a:pt x="8601897" y="70558"/>
                </a:cubicBezTo>
                <a:cubicBezTo>
                  <a:pt x="8604771" y="77492"/>
                  <a:pt x="8606938" y="84639"/>
                  <a:pt x="8608402" y="92000"/>
                </a:cubicBezTo>
                <a:cubicBezTo>
                  <a:pt x="8609867" y="99361"/>
                  <a:pt x="8610598" y="106794"/>
                  <a:pt x="8610600" y="114300"/>
                </a:cubicBezTo>
                <a:lnTo>
                  <a:pt x="8610600" y="1628775"/>
                </a:lnTo>
                <a:cubicBezTo>
                  <a:pt x="8610598" y="1636280"/>
                  <a:pt x="8609867" y="1643712"/>
                  <a:pt x="8608402" y="1651072"/>
                </a:cubicBezTo>
                <a:cubicBezTo>
                  <a:pt x="8606938" y="1658433"/>
                  <a:pt x="8604771" y="1665580"/>
                  <a:pt x="8601897" y="1672515"/>
                </a:cubicBezTo>
                <a:cubicBezTo>
                  <a:pt x="8599026" y="1679448"/>
                  <a:pt x="8595505" y="1686035"/>
                  <a:pt x="8591335" y="1692275"/>
                </a:cubicBezTo>
                <a:cubicBezTo>
                  <a:pt x="8587166" y="1698515"/>
                  <a:pt x="8582428" y="1704289"/>
                  <a:pt x="8577121" y="1709596"/>
                </a:cubicBezTo>
                <a:cubicBezTo>
                  <a:pt x="8571815" y="1714903"/>
                  <a:pt x="8566041" y="1719641"/>
                  <a:pt x="8559800" y="1723811"/>
                </a:cubicBezTo>
                <a:cubicBezTo>
                  <a:pt x="8553559" y="1727980"/>
                  <a:pt x="8546971" y="1731501"/>
                  <a:pt x="8540038" y="1734374"/>
                </a:cubicBezTo>
                <a:cubicBezTo>
                  <a:pt x="8533104" y="1737245"/>
                  <a:pt x="8525957" y="1739413"/>
                  <a:pt x="8518598" y="1740878"/>
                </a:cubicBezTo>
                <a:cubicBezTo>
                  <a:pt x="8511237" y="1742342"/>
                  <a:pt x="8503805" y="1743074"/>
                  <a:pt x="8496300" y="1743075"/>
                </a:cubicBezTo>
                <a:lnTo>
                  <a:pt x="114300" y="1743075"/>
                </a:lnTo>
                <a:cubicBezTo>
                  <a:pt x="106795" y="1743074"/>
                  <a:pt x="99361" y="1742342"/>
                  <a:pt x="92000" y="1740878"/>
                </a:cubicBezTo>
                <a:cubicBezTo>
                  <a:pt x="84639" y="1739413"/>
                  <a:pt x="77491" y="1737245"/>
                  <a:pt x="70557" y="1734374"/>
                </a:cubicBezTo>
                <a:cubicBezTo>
                  <a:pt x="63624" y="1731501"/>
                  <a:pt x="57036" y="1727980"/>
                  <a:pt x="50796" y="1723811"/>
                </a:cubicBezTo>
                <a:cubicBezTo>
                  <a:pt x="44556" y="1719641"/>
                  <a:pt x="38782" y="1714903"/>
                  <a:pt x="33477" y="1709596"/>
                </a:cubicBezTo>
                <a:cubicBezTo>
                  <a:pt x="28169" y="1704289"/>
                  <a:pt x="23431" y="1698515"/>
                  <a:pt x="19261" y="1692275"/>
                </a:cubicBezTo>
                <a:cubicBezTo>
                  <a:pt x="15091" y="1686035"/>
                  <a:pt x="11570" y="1679448"/>
                  <a:pt x="8698" y="1672515"/>
                </a:cubicBezTo>
                <a:cubicBezTo>
                  <a:pt x="5826" y="1665580"/>
                  <a:pt x="3658" y="1658433"/>
                  <a:pt x="2195" y="1651072"/>
                </a:cubicBezTo>
                <a:cubicBezTo>
                  <a:pt x="731" y="1643712"/>
                  <a:pt x="0" y="1636280"/>
                  <a:pt x="0" y="16287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9720262" y="5957887"/>
            <a:ext cx="3876675" cy="314325"/>
          </a:xfrm>
          <a:custGeom>
            <a:avLst/>
            <a:gdLst/>
            <a:ahLst/>
            <a:cxnLst/>
            <a:rect l="l" t="t" r="r" b="b"/>
            <a:pathLst>
              <a:path w="38766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2" y="57499"/>
                </a:cubicBezTo>
                <a:cubicBezTo>
                  <a:pt x="2286" y="52899"/>
                  <a:pt x="3642" y="48432"/>
                  <a:pt x="5437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8"/>
                  <a:pt x="17605" y="24239"/>
                  <a:pt x="20922" y="20923"/>
                </a:cubicBezTo>
                <a:cubicBezTo>
                  <a:pt x="24239" y="17605"/>
                  <a:pt x="27847" y="14644"/>
                  <a:pt x="31748" y="12038"/>
                </a:cubicBezTo>
                <a:cubicBezTo>
                  <a:pt x="35647" y="9432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7" y="0"/>
                  <a:pt x="71437" y="0"/>
                </a:cubicBezTo>
                <a:lnTo>
                  <a:pt x="3805237" y="0"/>
                </a:lnTo>
                <a:cubicBezTo>
                  <a:pt x="3809928" y="0"/>
                  <a:pt x="3814573" y="457"/>
                  <a:pt x="3819174" y="1372"/>
                </a:cubicBezTo>
                <a:cubicBezTo>
                  <a:pt x="3823774" y="2287"/>
                  <a:pt x="3828240" y="3642"/>
                  <a:pt x="3832573" y="5437"/>
                </a:cubicBezTo>
                <a:cubicBezTo>
                  <a:pt x="3836907" y="7232"/>
                  <a:pt x="3841024" y="9433"/>
                  <a:pt x="3844925" y="12039"/>
                </a:cubicBezTo>
                <a:cubicBezTo>
                  <a:pt x="3848825" y="14644"/>
                  <a:pt x="3852433" y="17605"/>
                  <a:pt x="3855750" y="20923"/>
                </a:cubicBezTo>
                <a:cubicBezTo>
                  <a:pt x="3859068" y="24239"/>
                  <a:pt x="3862027" y="27848"/>
                  <a:pt x="3864633" y="31748"/>
                </a:cubicBezTo>
                <a:cubicBezTo>
                  <a:pt x="3867240" y="35648"/>
                  <a:pt x="3869441" y="39765"/>
                  <a:pt x="3871236" y="44098"/>
                </a:cubicBezTo>
                <a:cubicBezTo>
                  <a:pt x="3873031" y="48432"/>
                  <a:pt x="3874386" y="52899"/>
                  <a:pt x="3875301" y="57499"/>
                </a:cubicBezTo>
                <a:cubicBezTo>
                  <a:pt x="3876216" y="62100"/>
                  <a:pt x="3876673" y="66746"/>
                  <a:pt x="3876675" y="71437"/>
                </a:cubicBezTo>
                <a:lnTo>
                  <a:pt x="3876675" y="242887"/>
                </a:lnTo>
                <a:cubicBezTo>
                  <a:pt x="3876673" y="247577"/>
                  <a:pt x="3876216" y="252223"/>
                  <a:pt x="3875301" y="256823"/>
                </a:cubicBezTo>
                <a:cubicBezTo>
                  <a:pt x="3874385" y="261424"/>
                  <a:pt x="3873031" y="265891"/>
                  <a:pt x="3871236" y="270225"/>
                </a:cubicBezTo>
                <a:cubicBezTo>
                  <a:pt x="3869441" y="274558"/>
                  <a:pt x="3867240" y="278675"/>
                  <a:pt x="3864635" y="282575"/>
                </a:cubicBezTo>
                <a:cubicBezTo>
                  <a:pt x="3862029" y="286475"/>
                  <a:pt x="3859068" y="290083"/>
                  <a:pt x="3855750" y="293401"/>
                </a:cubicBezTo>
                <a:cubicBezTo>
                  <a:pt x="3852433" y="296717"/>
                  <a:pt x="3848825" y="299679"/>
                  <a:pt x="3844925" y="302285"/>
                </a:cubicBezTo>
                <a:cubicBezTo>
                  <a:pt x="3841024" y="304891"/>
                  <a:pt x="3836907" y="307091"/>
                  <a:pt x="3832573" y="308886"/>
                </a:cubicBezTo>
                <a:cubicBezTo>
                  <a:pt x="3828240" y="310681"/>
                  <a:pt x="3823774" y="312036"/>
                  <a:pt x="3819174" y="312952"/>
                </a:cubicBezTo>
                <a:cubicBezTo>
                  <a:pt x="3814573" y="313867"/>
                  <a:pt x="3809928" y="314325"/>
                  <a:pt x="3805237" y="314325"/>
                </a:cubicBezTo>
                <a:lnTo>
                  <a:pt x="71437" y="314325"/>
                </a:lnTo>
                <a:cubicBezTo>
                  <a:pt x="66747" y="314325"/>
                  <a:pt x="62101" y="313867"/>
                  <a:pt x="57501" y="312952"/>
                </a:cubicBezTo>
                <a:cubicBezTo>
                  <a:pt x="52900" y="312036"/>
                  <a:pt x="48432" y="310681"/>
                  <a:pt x="44099" y="308886"/>
                </a:cubicBezTo>
                <a:cubicBezTo>
                  <a:pt x="39765" y="307091"/>
                  <a:pt x="35647" y="304891"/>
                  <a:pt x="31748" y="302285"/>
                </a:cubicBezTo>
                <a:cubicBezTo>
                  <a:pt x="27847" y="299679"/>
                  <a:pt x="24239" y="296717"/>
                  <a:pt x="20922" y="293401"/>
                </a:cubicBezTo>
                <a:cubicBezTo>
                  <a:pt x="17605" y="290083"/>
                  <a:pt x="14644" y="286475"/>
                  <a:pt x="12038" y="282575"/>
                </a:cubicBezTo>
                <a:cubicBezTo>
                  <a:pt x="9432" y="278675"/>
                  <a:pt x="7232" y="274558"/>
                  <a:pt x="5437" y="270225"/>
                </a:cubicBezTo>
                <a:cubicBezTo>
                  <a:pt x="3642" y="265891"/>
                  <a:pt x="2286" y="261424"/>
                  <a:pt x="1372" y="256823"/>
                </a:cubicBezTo>
                <a:cubicBezTo>
                  <a:pt x="457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13682662" y="5957887"/>
            <a:ext cx="3876675" cy="314325"/>
          </a:xfrm>
          <a:custGeom>
            <a:avLst/>
            <a:gdLst/>
            <a:ahLst/>
            <a:cxnLst/>
            <a:rect l="l" t="t" r="r" b="b"/>
            <a:pathLst>
              <a:path w="3876675" h="314325">
                <a:moveTo>
                  <a:pt x="0" y="242887"/>
                </a:moveTo>
                <a:lnTo>
                  <a:pt x="0" y="71437"/>
                </a:lnTo>
                <a:cubicBezTo>
                  <a:pt x="-1" y="66746"/>
                  <a:pt x="455" y="62100"/>
                  <a:pt x="1370" y="57499"/>
                </a:cubicBezTo>
                <a:cubicBezTo>
                  <a:pt x="2285" y="52899"/>
                  <a:pt x="3640" y="48432"/>
                  <a:pt x="5435" y="44098"/>
                </a:cubicBezTo>
                <a:cubicBezTo>
                  <a:pt x="7230" y="39765"/>
                  <a:pt x="9430" y="35648"/>
                  <a:pt x="12038" y="31748"/>
                </a:cubicBezTo>
                <a:cubicBezTo>
                  <a:pt x="14644" y="27848"/>
                  <a:pt x="17605" y="24239"/>
                  <a:pt x="20922" y="20923"/>
                </a:cubicBezTo>
                <a:cubicBezTo>
                  <a:pt x="24237" y="17605"/>
                  <a:pt x="27846" y="14644"/>
                  <a:pt x="31746" y="12038"/>
                </a:cubicBezTo>
                <a:cubicBezTo>
                  <a:pt x="35647" y="9432"/>
                  <a:pt x="39763" y="7232"/>
                  <a:pt x="44096" y="5437"/>
                </a:cubicBezTo>
                <a:cubicBezTo>
                  <a:pt x="48431" y="3642"/>
                  <a:pt x="52897" y="2287"/>
                  <a:pt x="57498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3805237" y="0"/>
                </a:lnTo>
                <a:cubicBezTo>
                  <a:pt x="3809927" y="0"/>
                  <a:pt x="3814570" y="457"/>
                  <a:pt x="3819171" y="1372"/>
                </a:cubicBezTo>
                <a:cubicBezTo>
                  <a:pt x="3823772" y="2287"/>
                  <a:pt x="3828239" y="3642"/>
                  <a:pt x="3832572" y="5437"/>
                </a:cubicBezTo>
                <a:cubicBezTo>
                  <a:pt x="3836907" y="7232"/>
                  <a:pt x="3841024" y="9433"/>
                  <a:pt x="3844923" y="12039"/>
                </a:cubicBezTo>
                <a:cubicBezTo>
                  <a:pt x="3848824" y="14644"/>
                  <a:pt x="3852431" y="17605"/>
                  <a:pt x="3855749" y="20923"/>
                </a:cubicBezTo>
                <a:cubicBezTo>
                  <a:pt x="3859066" y="24239"/>
                  <a:pt x="3862027" y="27848"/>
                  <a:pt x="3864633" y="31748"/>
                </a:cubicBezTo>
                <a:cubicBezTo>
                  <a:pt x="3867240" y="35648"/>
                  <a:pt x="3869439" y="39765"/>
                  <a:pt x="3871236" y="44098"/>
                </a:cubicBezTo>
                <a:cubicBezTo>
                  <a:pt x="3873031" y="48432"/>
                  <a:pt x="3874385" y="52899"/>
                  <a:pt x="3875301" y="57499"/>
                </a:cubicBezTo>
                <a:cubicBezTo>
                  <a:pt x="3876216" y="62100"/>
                  <a:pt x="3876675" y="66746"/>
                  <a:pt x="3876675" y="71437"/>
                </a:cubicBezTo>
                <a:lnTo>
                  <a:pt x="3876675" y="242887"/>
                </a:lnTo>
                <a:cubicBezTo>
                  <a:pt x="3876675" y="247577"/>
                  <a:pt x="3876216" y="252223"/>
                  <a:pt x="3875301" y="256823"/>
                </a:cubicBezTo>
                <a:cubicBezTo>
                  <a:pt x="3874385" y="261424"/>
                  <a:pt x="3873031" y="265891"/>
                  <a:pt x="3871236" y="270225"/>
                </a:cubicBezTo>
                <a:cubicBezTo>
                  <a:pt x="3869439" y="274558"/>
                  <a:pt x="3867238" y="278675"/>
                  <a:pt x="3864632" y="282575"/>
                </a:cubicBezTo>
                <a:cubicBezTo>
                  <a:pt x="3862027" y="286475"/>
                  <a:pt x="3859066" y="290083"/>
                  <a:pt x="3855749" y="293401"/>
                </a:cubicBezTo>
                <a:cubicBezTo>
                  <a:pt x="3852431" y="296717"/>
                  <a:pt x="3848824" y="299679"/>
                  <a:pt x="3844925" y="302285"/>
                </a:cubicBezTo>
                <a:cubicBezTo>
                  <a:pt x="3841024" y="304891"/>
                  <a:pt x="3836907" y="307091"/>
                  <a:pt x="3832572" y="308886"/>
                </a:cubicBezTo>
                <a:cubicBezTo>
                  <a:pt x="3828239" y="310681"/>
                  <a:pt x="3823772" y="312036"/>
                  <a:pt x="3819171" y="312952"/>
                </a:cubicBezTo>
                <a:cubicBezTo>
                  <a:pt x="3814570" y="313867"/>
                  <a:pt x="3809927" y="314325"/>
                  <a:pt x="3805237" y="314325"/>
                </a:cubicBezTo>
                <a:lnTo>
                  <a:pt x="71437" y="314325"/>
                </a:lnTo>
                <a:cubicBezTo>
                  <a:pt x="66746" y="314325"/>
                  <a:pt x="62100" y="313867"/>
                  <a:pt x="57498" y="312952"/>
                </a:cubicBezTo>
                <a:cubicBezTo>
                  <a:pt x="52897" y="312036"/>
                  <a:pt x="48431" y="310681"/>
                  <a:pt x="44096" y="308886"/>
                </a:cubicBezTo>
                <a:cubicBezTo>
                  <a:pt x="39763" y="307091"/>
                  <a:pt x="35647" y="304891"/>
                  <a:pt x="31746" y="302285"/>
                </a:cubicBezTo>
                <a:cubicBezTo>
                  <a:pt x="27846" y="299679"/>
                  <a:pt x="24237" y="296717"/>
                  <a:pt x="20922" y="293401"/>
                </a:cubicBezTo>
                <a:cubicBezTo>
                  <a:pt x="17605" y="290083"/>
                  <a:pt x="14644" y="286475"/>
                  <a:pt x="12038" y="282575"/>
                </a:cubicBezTo>
                <a:cubicBezTo>
                  <a:pt x="9430" y="278675"/>
                  <a:pt x="7230" y="274558"/>
                  <a:pt x="5435" y="270225"/>
                </a:cubicBezTo>
                <a:cubicBezTo>
                  <a:pt x="3640" y="265891"/>
                  <a:pt x="2285" y="261424"/>
                  <a:pt x="1370" y="256823"/>
                </a:cubicBezTo>
                <a:cubicBezTo>
                  <a:pt x="455" y="252223"/>
                  <a:pt x="-1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9"/>
          <p:cNvSpPr txBox="1"/>
          <p:nvPr/>
        </p:nvSpPr>
        <p:spPr>
          <a:xfrm>
            <a:off x="9556298" y="3578680"/>
            <a:ext cx="6888396" cy="21892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Verdadero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Falso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Analiza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siguiente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afirmación: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¿VERDADERO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FALSO?</a:t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elimina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completamente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necesidad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realizar</a:t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cadena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Bitcoin.</a:t>
            </a:r>
            <a:endParaRPr sz="1800" dirty="0"/>
          </a:p>
        </p:txBody>
      </p:sp>
      <p:sp>
        <p:nvSpPr>
          <p:cNvPr id="10" name="TextBox 10"/>
          <p:cNvSpPr txBox="1"/>
          <p:nvPr/>
        </p:nvSpPr>
        <p:spPr>
          <a:xfrm>
            <a:off x="11343384" y="6038065"/>
            <a:ext cx="696245" cy="16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Verdadero</a:t>
            </a:r>
            <a:endParaRPr sz="1000" dirty="0"/>
          </a:p>
        </p:txBody>
      </p:sp>
      <p:sp>
        <p:nvSpPr>
          <p:cNvPr id="11" name="TextBox 11"/>
          <p:cNvSpPr txBox="1"/>
          <p:nvPr/>
        </p:nvSpPr>
        <p:spPr>
          <a:xfrm>
            <a:off x="15461359" y="6038065"/>
            <a:ext cx="389241" cy="16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Falso</a:t>
            </a:r>
            <a:endParaRPr sz="10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08712" y="4000490"/>
            <a:ext cx="7147678" cy="20693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IDEA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</a:t>
            </a:r>
            <a:endParaRPr sz="900" dirty="0"/>
          </a:p>
          <a:p>
            <a:pPr marL="927100" indent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Cotidianos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ctr">
              <a:lnSpc>
                <a:spcPct val="10416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transformando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simple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reserva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medio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intercambio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práctico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diario.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instantáneas,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tarifas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mínimas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capacidad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realizar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micropagos,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abriendo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posibilidades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comercio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finanzas</a:t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personales.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medida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adopción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crezca,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podríamos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interactuamos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cotidiana.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152400" y="152274"/>
            <a:ext cx="17983200" cy="9753850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6400800" y="3381375"/>
            <a:ext cx="5486400" cy="3305175"/>
          </a:xfrm>
          <a:custGeom>
            <a:avLst/>
            <a:gdLst/>
            <a:ahLst/>
            <a:cxnLst/>
            <a:rect l="l" t="t" r="r" b="b"/>
            <a:pathLst>
              <a:path w="5486400" h="3305175">
                <a:moveTo>
                  <a:pt x="0" y="3190875"/>
                </a:moveTo>
                <a:lnTo>
                  <a:pt x="0" y="114300"/>
                </a:lnTo>
                <a:cubicBezTo>
                  <a:pt x="0" y="106794"/>
                  <a:pt x="731" y="99361"/>
                  <a:pt x="2195" y="92000"/>
                </a:cubicBezTo>
                <a:cubicBezTo>
                  <a:pt x="3659" y="84639"/>
                  <a:pt x="5827" y="77492"/>
                  <a:pt x="8700" y="70558"/>
                </a:cubicBezTo>
                <a:cubicBezTo>
                  <a:pt x="11572" y="63625"/>
                  <a:pt x="15092" y="57037"/>
                  <a:pt x="19262" y="50797"/>
                </a:cubicBezTo>
                <a:cubicBezTo>
                  <a:pt x="23432" y="44557"/>
                  <a:pt x="28170" y="38784"/>
                  <a:pt x="33477" y="33477"/>
                </a:cubicBezTo>
                <a:cubicBezTo>
                  <a:pt x="38784" y="28170"/>
                  <a:pt x="44558" y="23432"/>
                  <a:pt x="50798" y="19262"/>
                </a:cubicBezTo>
                <a:cubicBezTo>
                  <a:pt x="57037" y="15092"/>
                  <a:pt x="63624" y="11572"/>
                  <a:pt x="70558" y="8700"/>
                </a:cubicBezTo>
                <a:cubicBezTo>
                  <a:pt x="77492" y="5828"/>
                  <a:pt x="84640" y="3660"/>
                  <a:pt x="92001" y="2195"/>
                </a:cubicBezTo>
                <a:cubicBezTo>
                  <a:pt x="99362" y="731"/>
                  <a:pt x="106795" y="0"/>
                  <a:pt x="114300" y="0"/>
                </a:cubicBezTo>
                <a:lnTo>
                  <a:pt x="5372100" y="0"/>
                </a:lnTo>
                <a:cubicBezTo>
                  <a:pt x="5379605" y="0"/>
                  <a:pt x="5387037" y="731"/>
                  <a:pt x="5394398" y="2195"/>
                </a:cubicBezTo>
                <a:cubicBezTo>
                  <a:pt x="5401758" y="3660"/>
                  <a:pt x="5408905" y="5828"/>
                  <a:pt x="5415839" y="8700"/>
                </a:cubicBezTo>
                <a:cubicBezTo>
                  <a:pt x="5422773" y="11572"/>
                  <a:pt x="5429359" y="15092"/>
                  <a:pt x="5435600" y="19262"/>
                </a:cubicBezTo>
                <a:cubicBezTo>
                  <a:pt x="5441840" y="23432"/>
                  <a:pt x="5447614" y="28170"/>
                  <a:pt x="5452921" y="33477"/>
                </a:cubicBezTo>
                <a:cubicBezTo>
                  <a:pt x="5458228" y="38784"/>
                  <a:pt x="5462966" y="44557"/>
                  <a:pt x="5467136" y="50798"/>
                </a:cubicBezTo>
                <a:cubicBezTo>
                  <a:pt x="5471305" y="57037"/>
                  <a:pt x="5474825" y="63625"/>
                  <a:pt x="5477698" y="70559"/>
                </a:cubicBezTo>
                <a:cubicBezTo>
                  <a:pt x="5480569" y="77492"/>
                  <a:pt x="5482737" y="84640"/>
                  <a:pt x="5484202" y="92000"/>
                </a:cubicBezTo>
                <a:cubicBezTo>
                  <a:pt x="5485666" y="99361"/>
                  <a:pt x="5486398" y="106794"/>
                  <a:pt x="5486400" y="114300"/>
                </a:cubicBezTo>
                <a:lnTo>
                  <a:pt x="5486400" y="3190875"/>
                </a:lnTo>
                <a:cubicBezTo>
                  <a:pt x="5486398" y="3198380"/>
                  <a:pt x="5485666" y="3205812"/>
                  <a:pt x="5484202" y="3213172"/>
                </a:cubicBezTo>
                <a:cubicBezTo>
                  <a:pt x="5482737" y="3220534"/>
                  <a:pt x="5480569" y="3227681"/>
                  <a:pt x="5477698" y="3234615"/>
                </a:cubicBezTo>
                <a:cubicBezTo>
                  <a:pt x="5474825" y="3241548"/>
                  <a:pt x="5471305" y="3248135"/>
                  <a:pt x="5467136" y="3254375"/>
                </a:cubicBezTo>
                <a:cubicBezTo>
                  <a:pt x="5462966" y="3260616"/>
                  <a:pt x="5458228" y="3266389"/>
                  <a:pt x="5452921" y="3271696"/>
                </a:cubicBezTo>
                <a:cubicBezTo>
                  <a:pt x="5447614" y="3277003"/>
                  <a:pt x="5441840" y="3281741"/>
                  <a:pt x="5435601" y="3285910"/>
                </a:cubicBezTo>
                <a:cubicBezTo>
                  <a:pt x="5429360" y="3290080"/>
                  <a:pt x="5422773" y="3293601"/>
                  <a:pt x="5415839" y="3296474"/>
                </a:cubicBezTo>
                <a:cubicBezTo>
                  <a:pt x="5408905" y="3299346"/>
                  <a:pt x="5401758" y="3301513"/>
                  <a:pt x="5394398" y="3302978"/>
                </a:cubicBezTo>
                <a:cubicBezTo>
                  <a:pt x="5387037" y="3304442"/>
                  <a:pt x="5379605" y="3305174"/>
                  <a:pt x="5372100" y="3305175"/>
                </a:cubicBezTo>
                <a:lnTo>
                  <a:pt x="114300" y="3305175"/>
                </a:lnTo>
                <a:cubicBezTo>
                  <a:pt x="106795" y="3305174"/>
                  <a:pt x="99362" y="3304442"/>
                  <a:pt x="92001" y="3302978"/>
                </a:cubicBezTo>
                <a:cubicBezTo>
                  <a:pt x="84640" y="3301513"/>
                  <a:pt x="77492" y="3299346"/>
                  <a:pt x="70558" y="3296474"/>
                </a:cubicBezTo>
                <a:cubicBezTo>
                  <a:pt x="63624" y="3293601"/>
                  <a:pt x="57037" y="3290080"/>
                  <a:pt x="50798" y="3285910"/>
                </a:cubicBezTo>
                <a:cubicBezTo>
                  <a:pt x="44558" y="3281741"/>
                  <a:pt x="38784" y="3277003"/>
                  <a:pt x="33477" y="3271696"/>
                </a:cubicBezTo>
                <a:cubicBezTo>
                  <a:pt x="28170" y="3266389"/>
                  <a:pt x="23432" y="3260616"/>
                  <a:pt x="19262" y="3254375"/>
                </a:cubicBezTo>
                <a:cubicBezTo>
                  <a:pt x="15092" y="3248135"/>
                  <a:pt x="11572" y="3241548"/>
                  <a:pt x="8700" y="3234615"/>
                </a:cubicBezTo>
                <a:cubicBezTo>
                  <a:pt x="5827" y="3227681"/>
                  <a:pt x="3659" y="3220534"/>
                  <a:pt x="2195" y="3213172"/>
                </a:cubicBezTo>
                <a:cubicBezTo>
                  <a:pt x="731" y="3205812"/>
                  <a:pt x="0" y="3198380"/>
                  <a:pt x="0" y="31908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7"/>
          <p:cNvSpPr txBox="1"/>
          <p:nvPr/>
        </p:nvSpPr>
        <p:spPr>
          <a:xfrm>
            <a:off x="6813919" y="3821426"/>
            <a:ext cx="4859065" cy="26324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3716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Bitcoin:</a:t>
            </a:r>
            <a:endParaRPr sz="4500" dirty="0"/>
          </a:p>
          <a:p>
            <a:pPr marL="901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Revolución</a:t>
            </a:r>
            <a:endParaRPr sz="4500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</a:t>
            </a:r>
            <a:endParaRPr sz="45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Exploremos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remodelando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panorama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económico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mundial,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desafiando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paradigmas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establecidos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ofreciendo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nuevas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posibilidades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libertad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9627"/>
            <a:ext cx="8610600" cy="8919146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639300" y="41433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7"/>
                  <a:pt x="45811" y="32924"/>
                </a:cubicBezTo>
                <a:cubicBezTo>
                  <a:pt x="44602" y="35842"/>
                  <a:pt x="42882" y="38417"/>
                  <a:pt x="40650" y="40650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9" y="45811"/>
                </a:cubicBezTo>
                <a:cubicBezTo>
                  <a:pt x="11781" y="44603"/>
                  <a:pt x="9206" y="42882"/>
                  <a:pt x="6973" y="40650"/>
                </a:cubicBezTo>
                <a:cubicBezTo>
                  <a:pt x="4740" y="38417"/>
                  <a:pt x="3019" y="35842"/>
                  <a:pt x="1811" y="32924"/>
                </a:cubicBezTo>
                <a:cubicBezTo>
                  <a:pt x="603" y="30007"/>
                  <a:pt x="0" y="26969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1"/>
                  <a:pt x="4740" y="9207"/>
                  <a:pt x="6973" y="6974"/>
                </a:cubicBezTo>
                <a:cubicBezTo>
                  <a:pt x="9206" y="4741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1"/>
                  <a:pt x="40650" y="6974"/>
                </a:cubicBezTo>
                <a:cubicBezTo>
                  <a:pt x="42882" y="9207"/>
                  <a:pt x="44602" y="11781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9639300" y="44958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7"/>
                  <a:pt x="45811" y="32924"/>
                </a:cubicBezTo>
                <a:cubicBezTo>
                  <a:pt x="44602" y="35841"/>
                  <a:pt x="42882" y="38417"/>
                  <a:pt x="40650" y="40650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9" y="45811"/>
                </a:cubicBezTo>
                <a:cubicBezTo>
                  <a:pt x="11781" y="44603"/>
                  <a:pt x="9206" y="42882"/>
                  <a:pt x="6973" y="40650"/>
                </a:cubicBezTo>
                <a:cubicBezTo>
                  <a:pt x="4740" y="38417"/>
                  <a:pt x="3019" y="35841"/>
                  <a:pt x="1811" y="32924"/>
                </a:cubicBezTo>
                <a:cubicBezTo>
                  <a:pt x="603" y="30007"/>
                  <a:pt x="0" y="26969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2"/>
                  <a:pt x="4740" y="9207"/>
                  <a:pt x="6973" y="6974"/>
                </a:cubicBezTo>
                <a:cubicBezTo>
                  <a:pt x="9206" y="4741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1"/>
                  <a:pt x="40650" y="6974"/>
                </a:cubicBezTo>
                <a:cubicBezTo>
                  <a:pt x="42882" y="9207"/>
                  <a:pt x="44602" y="11782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9639300" y="48482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70"/>
                  <a:pt x="47019" y="30007"/>
                  <a:pt x="45811" y="32924"/>
                </a:cubicBezTo>
                <a:cubicBezTo>
                  <a:pt x="44602" y="35842"/>
                  <a:pt x="42882" y="38417"/>
                  <a:pt x="40650" y="40650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9" y="45811"/>
                </a:cubicBezTo>
                <a:cubicBezTo>
                  <a:pt x="11781" y="44603"/>
                  <a:pt x="9206" y="42882"/>
                  <a:pt x="6973" y="40650"/>
                </a:cubicBezTo>
                <a:cubicBezTo>
                  <a:pt x="4740" y="38417"/>
                  <a:pt x="3019" y="35842"/>
                  <a:pt x="1811" y="32924"/>
                </a:cubicBezTo>
                <a:cubicBezTo>
                  <a:pt x="603" y="30007"/>
                  <a:pt x="0" y="26970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1"/>
                  <a:pt x="4740" y="9207"/>
                  <a:pt x="6973" y="6974"/>
                </a:cubicBezTo>
                <a:cubicBezTo>
                  <a:pt x="9206" y="4741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1"/>
                  <a:pt x="40650" y="6974"/>
                </a:cubicBezTo>
                <a:cubicBezTo>
                  <a:pt x="42882" y="9207"/>
                  <a:pt x="44602" y="11781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9334500" y="5857875"/>
            <a:ext cx="8610600" cy="1514475"/>
          </a:xfrm>
          <a:custGeom>
            <a:avLst/>
            <a:gdLst/>
            <a:ahLst/>
            <a:cxnLst/>
            <a:rect l="l" t="t" r="r" b="b"/>
            <a:pathLst>
              <a:path w="8610600" h="1514475">
                <a:moveTo>
                  <a:pt x="0" y="1400175"/>
                </a:moveTo>
                <a:lnTo>
                  <a:pt x="0" y="114300"/>
                </a:lnTo>
                <a:cubicBezTo>
                  <a:pt x="0" y="106794"/>
                  <a:pt x="731" y="99361"/>
                  <a:pt x="2195" y="92000"/>
                </a:cubicBezTo>
                <a:cubicBezTo>
                  <a:pt x="3658" y="84639"/>
                  <a:pt x="5826" y="77491"/>
                  <a:pt x="8698" y="70557"/>
                </a:cubicBezTo>
                <a:cubicBezTo>
                  <a:pt x="11570" y="63624"/>
                  <a:pt x="15091" y="57037"/>
                  <a:pt x="19261" y="50797"/>
                </a:cubicBezTo>
                <a:cubicBezTo>
                  <a:pt x="23431" y="44556"/>
                  <a:pt x="28169" y="38783"/>
                  <a:pt x="33477" y="33477"/>
                </a:cubicBezTo>
                <a:cubicBezTo>
                  <a:pt x="38782" y="28169"/>
                  <a:pt x="44556" y="23431"/>
                  <a:pt x="50796" y="19262"/>
                </a:cubicBezTo>
                <a:cubicBezTo>
                  <a:pt x="57036" y="15092"/>
                  <a:pt x="63624" y="11572"/>
                  <a:pt x="70557" y="8700"/>
                </a:cubicBezTo>
                <a:cubicBezTo>
                  <a:pt x="77491" y="5828"/>
                  <a:pt x="84639" y="3660"/>
                  <a:pt x="92000" y="2195"/>
                </a:cubicBezTo>
                <a:cubicBezTo>
                  <a:pt x="99361" y="731"/>
                  <a:pt x="106795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5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3" y="11572"/>
                  <a:pt x="8553559" y="15092"/>
                  <a:pt x="8559800" y="19262"/>
                </a:cubicBezTo>
                <a:cubicBezTo>
                  <a:pt x="8566041" y="23431"/>
                  <a:pt x="8571815" y="28169"/>
                  <a:pt x="8577121" y="33477"/>
                </a:cubicBezTo>
                <a:cubicBezTo>
                  <a:pt x="8582428" y="38783"/>
                  <a:pt x="8587166" y="44556"/>
                  <a:pt x="8591335" y="50797"/>
                </a:cubicBezTo>
                <a:cubicBezTo>
                  <a:pt x="8595505" y="57037"/>
                  <a:pt x="8599026" y="63624"/>
                  <a:pt x="8601897" y="70557"/>
                </a:cubicBezTo>
                <a:cubicBezTo>
                  <a:pt x="8604771" y="77491"/>
                  <a:pt x="8606938" y="84639"/>
                  <a:pt x="8608402" y="92000"/>
                </a:cubicBezTo>
                <a:cubicBezTo>
                  <a:pt x="8609867" y="99361"/>
                  <a:pt x="8610598" y="106794"/>
                  <a:pt x="8610600" y="114300"/>
                </a:cubicBezTo>
                <a:lnTo>
                  <a:pt x="8610600" y="1400175"/>
                </a:lnTo>
                <a:cubicBezTo>
                  <a:pt x="8610598" y="1407680"/>
                  <a:pt x="8609867" y="1415112"/>
                  <a:pt x="8608402" y="1422473"/>
                </a:cubicBezTo>
                <a:cubicBezTo>
                  <a:pt x="8606938" y="1429834"/>
                  <a:pt x="8604771" y="1436981"/>
                  <a:pt x="8601897" y="1443915"/>
                </a:cubicBezTo>
                <a:cubicBezTo>
                  <a:pt x="8599026" y="1450849"/>
                  <a:pt x="8595505" y="1457435"/>
                  <a:pt x="8591335" y="1463676"/>
                </a:cubicBezTo>
                <a:cubicBezTo>
                  <a:pt x="8587166" y="1469916"/>
                  <a:pt x="8582428" y="1475689"/>
                  <a:pt x="8577121" y="1480996"/>
                </a:cubicBezTo>
                <a:cubicBezTo>
                  <a:pt x="8571815" y="1486303"/>
                  <a:pt x="8566041" y="1491041"/>
                  <a:pt x="8559800" y="1495211"/>
                </a:cubicBezTo>
                <a:cubicBezTo>
                  <a:pt x="8553559" y="1499380"/>
                  <a:pt x="8546971" y="1502901"/>
                  <a:pt x="8540038" y="1505773"/>
                </a:cubicBezTo>
                <a:cubicBezTo>
                  <a:pt x="8533104" y="1508645"/>
                  <a:pt x="8525957" y="1510813"/>
                  <a:pt x="8518598" y="1512277"/>
                </a:cubicBezTo>
                <a:cubicBezTo>
                  <a:pt x="8511237" y="1513741"/>
                  <a:pt x="8503805" y="1514474"/>
                  <a:pt x="8496300" y="1514475"/>
                </a:cubicBezTo>
                <a:lnTo>
                  <a:pt x="114300" y="1514475"/>
                </a:lnTo>
                <a:cubicBezTo>
                  <a:pt x="106795" y="1514474"/>
                  <a:pt x="99361" y="1513741"/>
                  <a:pt x="92000" y="1512277"/>
                </a:cubicBezTo>
                <a:cubicBezTo>
                  <a:pt x="84639" y="1510813"/>
                  <a:pt x="77491" y="1508645"/>
                  <a:pt x="70557" y="1505774"/>
                </a:cubicBezTo>
                <a:cubicBezTo>
                  <a:pt x="63624" y="1502901"/>
                  <a:pt x="57036" y="1499380"/>
                  <a:pt x="50796" y="1495211"/>
                </a:cubicBezTo>
                <a:cubicBezTo>
                  <a:pt x="44556" y="1491041"/>
                  <a:pt x="38782" y="1486303"/>
                  <a:pt x="33477" y="1480996"/>
                </a:cubicBezTo>
                <a:cubicBezTo>
                  <a:pt x="28169" y="1475689"/>
                  <a:pt x="23431" y="1469916"/>
                  <a:pt x="19261" y="1463676"/>
                </a:cubicBezTo>
                <a:cubicBezTo>
                  <a:pt x="15091" y="1457435"/>
                  <a:pt x="11570" y="1450849"/>
                  <a:pt x="8698" y="1443915"/>
                </a:cubicBezTo>
                <a:cubicBezTo>
                  <a:pt x="5826" y="1436981"/>
                  <a:pt x="3658" y="1429833"/>
                  <a:pt x="2195" y="1422472"/>
                </a:cubicBezTo>
                <a:cubicBezTo>
                  <a:pt x="731" y="1415112"/>
                  <a:pt x="0" y="1407680"/>
                  <a:pt x="0" y="14001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10"/>
          <p:cNvSpPr txBox="1"/>
          <p:nvPr/>
        </p:nvSpPr>
        <p:spPr>
          <a:xfrm>
            <a:off x="9556247" y="2716097"/>
            <a:ext cx="8172305" cy="43062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Poder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Disruptivo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simplemente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digital;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fuerza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transformadora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sacudiendo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cimientos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descentralizada,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Transfiere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pocos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muchos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Ofrece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plataforma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resistente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censura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Empodera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individuos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controlar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riqueza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pacífica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libertad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equidad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colectivas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abriendo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nuevas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oportunidades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humanidad,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verdaderamente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compartido.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El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Cambio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Paradigma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139700" indent="0" algn="l">
              <a:lnSpc>
                <a:spcPct val="107083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representa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primer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monetario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historia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humanidad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suministro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fijo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control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centralizado.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2309812" y="371951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9" y="4300"/>
                </a:cubicBezTo>
                <a:cubicBezTo>
                  <a:pt x="187359" y="2870"/>
                  <a:pt x="194601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2" y="1796"/>
                  <a:pt x="3136865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3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9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5" y="76169"/>
                  <a:pt x="3273416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50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4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4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50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5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3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5" y="3988103"/>
                  <a:pt x="3129622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1" y="3989178"/>
                  <a:pt x="187359" y="3988103"/>
                  <a:pt x="180169" y="3986673"/>
                </a:cubicBezTo>
                <a:cubicBezTo>
                  <a:pt x="172978" y="3985243"/>
                  <a:pt x="165876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6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4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0" y="3810806"/>
                </a:cubicBezTo>
                <a:cubicBezTo>
                  <a:pt x="2870" y="3803616"/>
                  <a:pt x="1796" y="3796373"/>
                  <a:pt x="1077" y="3789077"/>
                </a:cubicBezTo>
                <a:cubicBezTo>
                  <a:pt x="359" y="3781781"/>
                  <a:pt x="0" y="3774468"/>
                  <a:pt x="0" y="376713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2309812" y="371951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9" y="4300"/>
                </a:cubicBezTo>
                <a:cubicBezTo>
                  <a:pt x="187359" y="2870"/>
                  <a:pt x="194601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2" y="1796"/>
                  <a:pt x="3136865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3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9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5" y="76169"/>
                  <a:pt x="3273416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50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4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4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50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5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3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5" y="3988103"/>
                  <a:pt x="3129622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1" y="3989178"/>
                  <a:pt x="187359" y="3988103"/>
                  <a:pt x="180169" y="3986673"/>
                </a:cubicBezTo>
                <a:cubicBezTo>
                  <a:pt x="172978" y="3985243"/>
                  <a:pt x="165876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6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4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0" y="3810806"/>
                </a:cubicBezTo>
                <a:cubicBezTo>
                  <a:pt x="2870" y="3803616"/>
                  <a:pt x="1796" y="3796373"/>
                  <a:pt x="1077" y="3789077"/>
                </a:cubicBezTo>
                <a:cubicBezTo>
                  <a:pt x="359" y="3781781"/>
                  <a:pt x="0" y="3774468"/>
                  <a:pt x="0" y="3767137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2543175" y="3952875"/>
            <a:ext cx="857250" cy="304800"/>
          </a:xfrm>
          <a:custGeom>
            <a:avLst/>
            <a:gdLst/>
            <a:ahLst/>
            <a:cxnLst/>
            <a:rect l="l" t="t" r="r" b="b"/>
            <a:pathLst>
              <a:path w="857250" h="304800">
                <a:moveTo>
                  <a:pt x="0" y="152400"/>
                </a:moveTo>
                <a:cubicBezTo>
                  <a:pt x="0" y="142393"/>
                  <a:pt x="976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4" y="67731"/>
                </a:cubicBezTo>
                <a:cubicBezTo>
                  <a:pt x="31243" y="59410"/>
                  <a:pt x="37561" y="51712"/>
                  <a:pt x="44636" y="44636"/>
                </a:cubicBezTo>
                <a:cubicBezTo>
                  <a:pt x="51712" y="37561"/>
                  <a:pt x="59410" y="31243"/>
                  <a:pt x="67731" y="25684"/>
                </a:cubicBezTo>
                <a:cubicBezTo>
                  <a:pt x="76051" y="20124"/>
                  <a:pt x="84833" y="15430"/>
                  <a:pt x="94079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2" y="975"/>
                  <a:pt x="142393" y="0"/>
                  <a:pt x="152400" y="0"/>
                </a:cubicBezTo>
                <a:lnTo>
                  <a:pt x="704850" y="0"/>
                </a:lnTo>
                <a:cubicBezTo>
                  <a:pt x="714856" y="0"/>
                  <a:pt x="724767" y="975"/>
                  <a:pt x="734581" y="2928"/>
                </a:cubicBezTo>
                <a:cubicBezTo>
                  <a:pt x="744396" y="4880"/>
                  <a:pt x="753925" y="7771"/>
                  <a:pt x="763170" y="11600"/>
                </a:cubicBezTo>
                <a:cubicBezTo>
                  <a:pt x="772415" y="15430"/>
                  <a:pt x="781198" y="20124"/>
                  <a:pt x="789518" y="25684"/>
                </a:cubicBezTo>
                <a:cubicBezTo>
                  <a:pt x="797838" y="31243"/>
                  <a:pt x="805537" y="37561"/>
                  <a:pt x="812613" y="44636"/>
                </a:cubicBezTo>
                <a:cubicBezTo>
                  <a:pt x="819688" y="51712"/>
                  <a:pt x="826006" y="59410"/>
                  <a:pt x="831565" y="67731"/>
                </a:cubicBezTo>
                <a:cubicBezTo>
                  <a:pt x="837125" y="76051"/>
                  <a:pt x="841819" y="84833"/>
                  <a:pt x="845649" y="94079"/>
                </a:cubicBezTo>
                <a:cubicBezTo>
                  <a:pt x="849478" y="103323"/>
                  <a:pt x="852369" y="112853"/>
                  <a:pt x="854321" y="122668"/>
                </a:cubicBezTo>
                <a:cubicBezTo>
                  <a:pt x="856273" y="132482"/>
                  <a:pt x="857250" y="142393"/>
                  <a:pt x="857250" y="152400"/>
                </a:cubicBezTo>
                <a:cubicBezTo>
                  <a:pt x="857250" y="162406"/>
                  <a:pt x="856273" y="172317"/>
                  <a:pt x="854321" y="182131"/>
                </a:cubicBezTo>
                <a:cubicBezTo>
                  <a:pt x="852369" y="191946"/>
                  <a:pt x="849478" y="201476"/>
                  <a:pt x="845649" y="210720"/>
                </a:cubicBezTo>
                <a:cubicBezTo>
                  <a:pt x="841819" y="219966"/>
                  <a:pt x="837125" y="228748"/>
                  <a:pt x="831565" y="237068"/>
                </a:cubicBezTo>
                <a:cubicBezTo>
                  <a:pt x="826006" y="245389"/>
                  <a:pt x="819688" y="253087"/>
                  <a:pt x="812613" y="260163"/>
                </a:cubicBezTo>
                <a:cubicBezTo>
                  <a:pt x="805537" y="267238"/>
                  <a:pt x="797838" y="273556"/>
                  <a:pt x="789518" y="279115"/>
                </a:cubicBezTo>
                <a:cubicBezTo>
                  <a:pt x="781198" y="284675"/>
                  <a:pt x="772415" y="289369"/>
                  <a:pt x="763170" y="293199"/>
                </a:cubicBezTo>
                <a:cubicBezTo>
                  <a:pt x="753925" y="297028"/>
                  <a:pt x="744396" y="299919"/>
                  <a:pt x="734581" y="301871"/>
                </a:cubicBezTo>
                <a:cubicBezTo>
                  <a:pt x="724767" y="303823"/>
                  <a:pt x="714856" y="304800"/>
                  <a:pt x="704850" y="304800"/>
                </a:cubicBezTo>
                <a:lnTo>
                  <a:pt x="152400" y="304800"/>
                </a:lnTo>
                <a:cubicBezTo>
                  <a:pt x="142393" y="304800"/>
                  <a:pt x="132482" y="303823"/>
                  <a:pt x="122668" y="301871"/>
                </a:cubicBezTo>
                <a:cubicBezTo>
                  <a:pt x="112853" y="299919"/>
                  <a:pt x="103323" y="297028"/>
                  <a:pt x="94079" y="293199"/>
                </a:cubicBezTo>
                <a:cubicBezTo>
                  <a:pt x="84833" y="289369"/>
                  <a:pt x="76051" y="284675"/>
                  <a:pt x="67731" y="279115"/>
                </a:cubicBezTo>
                <a:cubicBezTo>
                  <a:pt x="59410" y="273556"/>
                  <a:pt x="51712" y="267238"/>
                  <a:pt x="44636" y="260163"/>
                </a:cubicBezTo>
                <a:cubicBezTo>
                  <a:pt x="37561" y="253087"/>
                  <a:pt x="31243" y="245389"/>
                  <a:pt x="25684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6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5757862" y="371951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4" y="76169"/>
                  <a:pt x="3273415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49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4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6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6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4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0" y="3810806"/>
                </a:cubicBezTo>
                <a:cubicBezTo>
                  <a:pt x="2870" y="3803616"/>
                  <a:pt x="1796" y="3796373"/>
                  <a:pt x="1077" y="3789077"/>
                </a:cubicBezTo>
                <a:cubicBezTo>
                  <a:pt x="359" y="3781781"/>
                  <a:pt x="0" y="3774468"/>
                  <a:pt x="0" y="376713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5757862" y="371951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9" y="209193"/>
                  <a:pt x="1077" y="201897"/>
                </a:cubicBezTo>
                <a:cubicBezTo>
                  <a:pt x="1796" y="194602"/>
                  <a:pt x="2870" y="187359"/>
                  <a:pt x="4300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4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6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6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4" y="76169"/>
                  <a:pt x="3273415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49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4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6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6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4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0" y="3810806"/>
                </a:cubicBezTo>
                <a:cubicBezTo>
                  <a:pt x="2870" y="3803616"/>
                  <a:pt x="1796" y="3796373"/>
                  <a:pt x="1077" y="3789077"/>
                </a:cubicBezTo>
                <a:cubicBezTo>
                  <a:pt x="359" y="3781781"/>
                  <a:pt x="0" y="3774468"/>
                  <a:pt x="0" y="3767137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5991225" y="3952875"/>
            <a:ext cx="857250" cy="304800"/>
          </a:xfrm>
          <a:custGeom>
            <a:avLst/>
            <a:gdLst/>
            <a:ahLst/>
            <a:cxnLst/>
            <a:rect l="l" t="t" r="r" b="b"/>
            <a:pathLst>
              <a:path w="857250" h="304800">
                <a:moveTo>
                  <a:pt x="0" y="152400"/>
                </a:moveTo>
                <a:cubicBezTo>
                  <a:pt x="0" y="142393"/>
                  <a:pt x="975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4" y="67731"/>
                </a:cubicBezTo>
                <a:cubicBezTo>
                  <a:pt x="31243" y="59410"/>
                  <a:pt x="37560" y="51712"/>
                  <a:pt x="44636" y="44636"/>
                </a:cubicBezTo>
                <a:cubicBezTo>
                  <a:pt x="51712" y="37561"/>
                  <a:pt x="59410" y="31243"/>
                  <a:pt x="67731" y="25684"/>
                </a:cubicBezTo>
                <a:cubicBezTo>
                  <a:pt x="76051" y="20124"/>
                  <a:pt x="84833" y="15430"/>
                  <a:pt x="94079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2" y="975"/>
                  <a:pt x="142393" y="0"/>
                  <a:pt x="152400" y="0"/>
                </a:cubicBezTo>
                <a:lnTo>
                  <a:pt x="704850" y="0"/>
                </a:lnTo>
                <a:cubicBezTo>
                  <a:pt x="714856" y="0"/>
                  <a:pt x="724767" y="975"/>
                  <a:pt x="734581" y="2928"/>
                </a:cubicBezTo>
                <a:cubicBezTo>
                  <a:pt x="744396" y="4880"/>
                  <a:pt x="753926" y="7771"/>
                  <a:pt x="763170" y="11600"/>
                </a:cubicBezTo>
                <a:cubicBezTo>
                  <a:pt x="772415" y="15430"/>
                  <a:pt x="781198" y="20124"/>
                  <a:pt x="789518" y="25684"/>
                </a:cubicBezTo>
                <a:cubicBezTo>
                  <a:pt x="797838" y="31243"/>
                  <a:pt x="805536" y="37561"/>
                  <a:pt x="812613" y="44636"/>
                </a:cubicBezTo>
                <a:cubicBezTo>
                  <a:pt x="819688" y="51712"/>
                  <a:pt x="826006" y="59410"/>
                  <a:pt x="831565" y="67731"/>
                </a:cubicBezTo>
                <a:cubicBezTo>
                  <a:pt x="837125" y="76051"/>
                  <a:pt x="841819" y="84833"/>
                  <a:pt x="845649" y="94079"/>
                </a:cubicBezTo>
                <a:cubicBezTo>
                  <a:pt x="849478" y="103323"/>
                  <a:pt x="852369" y="112853"/>
                  <a:pt x="854321" y="122668"/>
                </a:cubicBezTo>
                <a:cubicBezTo>
                  <a:pt x="856274" y="132482"/>
                  <a:pt x="857250" y="142393"/>
                  <a:pt x="857250" y="152400"/>
                </a:cubicBezTo>
                <a:cubicBezTo>
                  <a:pt x="857250" y="162406"/>
                  <a:pt x="856274" y="172317"/>
                  <a:pt x="854321" y="182131"/>
                </a:cubicBezTo>
                <a:cubicBezTo>
                  <a:pt x="852369" y="191946"/>
                  <a:pt x="849478" y="201476"/>
                  <a:pt x="845649" y="210720"/>
                </a:cubicBezTo>
                <a:cubicBezTo>
                  <a:pt x="841819" y="219966"/>
                  <a:pt x="837125" y="228748"/>
                  <a:pt x="831565" y="237068"/>
                </a:cubicBezTo>
                <a:cubicBezTo>
                  <a:pt x="826006" y="245389"/>
                  <a:pt x="819688" y="253087"/>
                  <a:pt x="812613" y="260163"/>
                </a:cubicBezTo>
                <a:cubicBezTo>
                  <a:pt x="805536" y="267238"/>
                  <a:pt x="797838" y="273556"/>
                  <a:pt x="789519" y="279115"/>
                </a:cubicBezTo>
                <a:cubicBezTo>
                  <a:pt x="781198" y="284675"/>
                  <a:pt x="772415" y="289369"/>
                  <a:pt x="763170" y="293199"/>
                </a:cubicBezTo>
                <a:cubicBezTo>
                  <a:pt x="753926" y="297028"/>
                  <a:pt x="744396" y="299919"/>
                  <a:pt x="734581" y="301871"/>
                </a:cubicBezTo>
                <a:cubicBezTo>
                  <a:pt x="724767" y="303823"/>
                  <a:pt x="714856" y="304800"/>
                  <a:pt x="704850" y="304800"/>
                </a:cubicBezTo>
                <a:lnTo>
                  <a:pt x="152400" y="304800"/>
                </a:lnTo>
                <a:cubicBezTo>
                  <a:pt x="142393" y="304800"/>
                  <a:pt x="132482" y="303823"/>
                  <a:pt x="122668" y="301871"/>
                </a:cubicBezTo>
                <a:cubicBezTo>
                  <a:pt x="112853" y="299919"/>
                  <a:pt x="103323" y="297028"/>
                  <a:pt x="94079" y="293199"/>
                </a:cubicBezTo>
                <a:cubicBezTo>
                  <a:pt x="84833" y="289369"/>
                  <a:pt x="76051" y="284675"/>
                  <a:pt x="67731" y="279115"/>
                </a:cubicBezTo>
                <a:cubicBezTo>
                  <a:pt x="59410" y="273556"/>
                  <a:pt x="51712" y="267238"/>
                  <a:pt x="44636" y="260163"/>
                </a:cubicBezTo>
                <a:cubicBezTo>
                  <a:pt x="37560" y="253087"/>
                  <a:pt x="31243" y="245389"/>
                  <a:pt x="25684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5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0">
            <a:extLst>
              <a:ext uri="{FF2B5EF4-FFF2-40B4-BE49-F238E27FC236}"/>
            </a:extLst>
          </p:cNvPr>
          <p:cNvSpPr/>
          <p:nvPr/>
        </p:nvSpPr>
        <p:spPr>
          <a:xfrm>
            <a:off x="9205912" y="371951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4" y="76169"/>
                  <a:pt x="3273415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49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4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5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5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3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1" y="3810806"/>
                </a:cubicBezTo>
                <a:cubicBezTo>
                  <a:pt x="2871" y="3803616"/>
                  <a:pt x="1796" y="3796373"/>
                  <a:pt x="1077" y="3789077"/>
                </a:cubicBezTo>
                <a:cubicBezTo>
                  <a:pt x="358" y="3781781"/>
                  <a:pt x="0" y="3774468"/>
                  <a:pt x="0" y="376713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1">
            <a:extLst>
              <a:ext uri="{FF2B5EF4-FFF2-40B4-BE49-F238E27FC236}"/>
            </a:extLst>
          </p:cNvPr>
          <p:cNvSpPr/>
          <p:nvPr/>
        </p:nvSpPr>
        <p:spPr>
          <a:xfrm>
            <a:off x="9205912" y="371951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5" y="4300"/>
                </a:cubicBezTo>
                <a:cubicBezTo>
                  <a:pt x="3151245" y="5731"/>
                  <a:pt x="3158348" y="7510"/>
                  <a:pt x="3165363" y="9638"/>
                </a:cubicBezTo>
                <a:cubicBezTo>
                  <a:pt x="3172379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5" y="55459"/>
                  <a:pt x="3253480" y="60376"/>
                  <a:pt x="3258664" y="65560"/>
                </a:cubicBezTo>
                <a:cubicBezTo>
                  <a:pt x="3263848" y="70744"/>
                  <a:pt x="3268764" y="76169"/>
                  <a:pt x="3273415" y="81836"/>
                </a:cubicBezTo>
                <a:cubicBezTo>
                  <a:pt x="3278066" y="87503"/>
                  <a:pt x="3282428" y="93384"/>
                  <a:pt x="3286501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0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4" y="165876"/>
                  <a:pt x="3318493" y="172978"/>
                  <a:pt x="3319923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3" y="3810806"/>
                </a:cubicBezTo>
                <a:cubicBezTo>
                  <a:pt x="3318493" y="3817996"/>
                  <a:pt x="3316714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0" y="3859569"/>
                  <a:pt x="3301249" y="3866188"/>
                  <a:pt x="3297794" y="3872653"/>
                </a:cubicBezTo>
                <a:cubicBezTo>
                  <a:pt x="3294338" y="3879118"/>
                  <a:pt x="3290573" y="3885398"/>
                  <a:pt x="3286501" y="3891494"/>
                </a:cubicBezTo>
                <a:cubicBezTo>
                  <a:pt x="3282428" y="3897590"/>
                  <a:pt x="3278066" y="3903471"/>
                  <a:pt x="3273415" y="3909138"/>
                </a:cubicBezTo>
                <a:cubicBezTo>
                  <a:pt x="3268764" y="3914804"/>
                  <a:pt x="3263848" y="3920230"/>
                  <a:pt x="3258664" y="3925414"/>
                </a:cubicBezTo>
                <a:cubicBezTo>
                  <a:pt x="3253480" y="3930598"/>
                  <a:pt x="3248055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49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9" y="3979208"/>
                  <a:pt x="3165363" y="3981336"/>
                </a:cubicBezTo>
                <a:cubicBezTo>
                  <a:pt x="3158348" y="3983464"/>
                  <a:pt x="3151245" y="3985243"/>
                  <a:pt x="3144055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5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5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3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1" y="3810806"/>
                </a:cubicBezTo>
                <a:cubicBezTo>
                  <a:pt x="2871" y="3803616"/>
                  <a:pt x="1796" y="3796373"/>
                  <a:pt x="1077" y="3789077"/>
                </a:cubicBezTo>
                <a:cubicBezTo>
                  <a:pt x="358" y="3781781"/>
                  <a:pt x="0" y="3774468"/>
                  <a:pt x="0" y="3767137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2">
            <a:extLst>
              <a:ext uri="{FF2B5EF4-FFF2-40B4-BE49-F238E27FC236}"/>
            </a:extLst>
          </p:cNvPr>
          <p:cNvSpPr/>
          <p:nvPr/>
        </p:nvSpPr>
        <p:spPr>
          <a:xfrm>
            <a:off x="9439275" y="3952875"/>
            <a:ext cx="857250" cy="304800"/>
          </a:xfrm>
          <a:custGeom>
            <a:avLst/>
            <a:gdLst/>
            <a:ahLst/>
            <a:cxnLst/>
            <a:rect l="l" t="t" r="r" b="b"/>
            <a:pathLst>
              <a:path w="857250" h="304800">
                <a:moveTo>
                  <a:pt x="0" y="152400"/>
                </a:moveTo>
                <a:cubicBezTo>
                  <a:pt x="0" y="142393"/>
                  <a:pt x="975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3" y="67731"/>
                </a:cubicBezTo>
                <a:cubicBezTo>
                  <a:pt x="31243" y="59410"/>
                  <a:pt x="37561" y="51712"/>
                  <a:pt x="44636" y="44636"/>
                </a:cubicBezTo>
                <a:cubicBezTo>
                  <a:pt x="51713" y="37561"/>
                  <a:pt x="59411" y="31243"/>
                  <a:pt x="67730" y="25684"/>
                </a:cubicBezTo>
                <a:cubicBezTo>
                  <a:pt x="76051" y="20124"/>
                  <a:pt x="84834" y="15430"/>
                  <a:pt x="94078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2" y="975"/>
                  <a:pt x="142392" y="0"/>
                  <a:pt x="152400" y="0"/>
                </a:cubicBezTo>
                <a:lnTo>
                  <a:pt x="704850" y="0"/>
                </a:lnTo>
                <a:cubicBezTo>
                  <a:pt x="714856" y="0"/>
                  <a:pt x="724767" y="975"/>
                  <a:pt x="734581" y="2928"/>
                </a:cubicBezTo>
                <a:cubicBezTo>
                  <a:pt x="744396" y="4880"/>
                  <a:pt x="753926" y="7771"/>
                  <a:pt x="763170" y="11600"/>
                </a:cubicBezTo>
                <a:cubicBezTo>
                  <a:pt x="772415" y="15430"/>
                  <a:pt x="781198" y="20124"/>
                  <a:pt x="789518" y="25684"/>
                </a:cubicBezTo>
                <a:cubicBezTo>
                  <a:pt x="797838" y="31243"/>
                  <a:pt x="805536" y="37561"/>
                  <a:pt x="812613" y="44636"/>
                </a:cubicBezTo>
                <a:cubicBezTo>
                  <a:pt x="819688" y="51712"/>
                  <a:pt x="826006" y="59410"/>
                  <a:pt x="831565" y="67731"/>
                </a:cubicBezTo>
                <a:cubicBezTo>
                  <a:pt x="837125" y="76051"/>
                  <a:pt x="841819" y="84833"/>
                  <a:pt x="845649" y="94079"/>
                </a:cubicBezTo>
                <a:cubicBezTo>
                  <a:pt x="849478" y="103323"/>
                  <a:pt x="852369" y="112853"/>
                  <a:pt x="854321" y="122668"/>
                </a:cubicBezTo>
                <a:cubicBezTo>
                  <a:pt x="856274" y="132482"/>
                  <a:pt x="857250" y="142393"/>
                  <a:pt x="857250" y="152400"/>
                </a:cubicBezTo>
                <a:cubicBezTo>
                  <a:pt x="857250" y="162406"/>
                  <a:pt x="856274" y="172317"/>
                  <a:pt x="854321" y="182131"/>
                </a:cubicBezTo>
                <a:cubicBezTo>
                  <a:pt x="852369" y="191946"/>
                  <a:pt x="849478" y="201476"/>
                  <a:pt x="845649" y="210720"/>
                </a:cubicBezTo>
                <a:cubicBezTo>
                  <a:pt x="841819" y="219966"/>
                  <a:pt x="837125" y="228748"/>
                  <a:pt x="831565" y="237068"/>
                </a:cubicBezTo>
                <a:cubicBezTo>
                  <a:pt x="826006" y="245389"/>
                  <a:pt x="819688" y="253087"/>
                  <a:pt x="812613" y="260163"/>
                </a:cubicBezTo>
                <a:cubicBezTo>
                  <a:pt x="805536" y="267238"/>
                  <a:pt x="797838" y="273556"/>
                  <a:pt x="789519" y="279115"/>
                </a:cubicBezTo>
                <a:cubicBezTo>
                  <a:pt x="781198" y="284675"/>
                  <a:pt x="772415" y="289369"/>
                  <a:pt x="763170" y="293199"/>
                </a:cubicBezTo>
                <a:cubicBezTo>
                  <a:pt x="753926" y="297028"/>
                  <a:pt x="744396" y="299919"/>
                  <a:pt x="734581" y="301871"/>
                </a:cubicBezTo>
                <a:cubicBezTo>
                  <a:pt x="724767" y="303823"/>
                  <a:pt x="714856" y="304800"/>
                  <a:pt x="704850" y="304800"/>
                </a:cubicBezTo>
                <a:lnTo>
                  <a:pt x="152400" y="304800"/>
                </a:lnTo>
                <a:cubicBezTo>
                  <a:pt x="142392" y="304800"/>
                  <a:pt x="132482" y="303823"/>
                  <a:pt x="122668" y="301871"/>
                </a:cubicBezTo>
                <a:cubicBezTo>
                  <a:pt x="112853" y="299919"/>
                  <a:pt x="103323" y="297028"/>
                  <a:pt x="94078" y="293199"/>
                </a:cubicBezTo>
                <a:cubicBezTo>
                  <a:pt x="84834" y="289369"/>
                  <a:pt x="76051" y="284675"/>
                  <a:pt x="67730" y="279115"/>
                </a:cubicBezTo>
                <a:cubicBezTo>
                  <a:pt x="59411" y="273556"/>
                  <a:pt x="51713" y="267238"/>
                  <a:pt x="44636" y="260163"/>
                </a:cubicBezTo>
                <a:cubicBezTo>
                  <a:pt x="37561" y="253087"/>
                  <a:pt x="31243" y="245389"/>
                  <a:pt x="25683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5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3">
            <a:extLst>
              <a:ext uri="{FF2B5EF4-FFF2-40B4-BE49-F238E27FC236}"/>
            </a:extLst>
          </p:cNvPr>
          <p:cNvSpPr/>
          <p:nvPr/>
        </p:nvSpPr>
        <p:spPr>
          <a:xfrm>
            <a:off x="12653962" y="371951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6" y="4300"/>
                </a:cubicBezTo>
                <a:cubicBezTo>
                  <a:pt x="3151246" y="5731"/>
                  <a:pt x="3158348" y="7510"/>
                  <a:pt x="3165363" y="9638"/>
                </a:cubicBezTo>
                <a:cubicBezTo>
                  <a:pt x="3172378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6" y="55459"/>
                  <a:pt x="3253480" y="60376"/>
                  <a:pt x="3258664" y="65560"/>
                </a:cubicBezTo>
                <a:cubicBezTo>
                  <a:pt x="3263847" y="70744"/>
                  <a:pt x="3268764" y="76169"/>
                  <a:pt x="3273415" y="81836"/>
                </a:cubicBezTo>
                <a:cubicBezTo>
                  <a:pt x="3278066" y="87503"/>
                  <a:pt x="3282429" y="93384"/>
                  <a:pt x="3286500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1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5" y="165876"/>
                  <a:pt x="3318493" y="172978"/>
                  <a:pt x="3319924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4" y="3810806"/>
                </a:cubicBezTo>
                <a:cubicBezTo>
                  <a:pt x="3318493" y="3817996"/>
                  <a:pt x="3316715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1" y="3859569"/>
                  <a:pt x="3301249" y="3866188"/>
                  <a:pt x="3297794" y="3872653"/>
                </a:cubicBezTo>
                <a:cubicBezTo>
                  <a:pt x="3294338" y="3879118"/>
                  <a:pt x="3290574" y="3885398"/>
                  <a:pt x="3286500" y="3891494"/>
                </a:cubicBezTo>
                <a:cubicBezTo>
                  <a:pt x="3282429" y="3897590"/>
                  <a:pt x="3278066" y="3903471"/>
                  <a:pt x="3273415" y="3909138"/>
                </a:cubicBezTo>
                <a:cubicBezTo>
                  <a:pt x="3268764" y="3914804"/>
                  <a:pt x="3263847" y="3920230"/>
                  <a:pt x="3258664" y="3925414"/>
                </a:cubicBezTo>
                <a:cubicBezTo>
                  <a:pt x="3253480" y="3930598"/>
                  <a:pt x="3248056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50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8" y="3979208"/>
                  <a:pt x="3165363" y="3981336"/>
                </a:cubicBezTo>
                <a:cubicBezTo>
                  <a:pt x="3158348" y="3983464"/>
                  <a:pt x="3151246" y="3985243"/>
                  <a:pt x="3144056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5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5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3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1" y="3810806"/>
                </a:cubicBezTo>
                <a:cubicBezTo>
                  <a:pt x="2871" y="3803616"/>
                  <a:pt x="1796" y="3796373"/>
                  <a:pt x="1077" y="3789077"/>
                </a:cubicBezTo>
                <a:cubicBezTo>
                  <a:pt x="358" y="3781781"/>
                  <a:pt x="0" y="3774468"/>
                  <a:pt x="0" y="3767137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4">
            <a:extLst>
              <a:ext uri="{FF2B5EF4-FFF2-40B4-BE49-F238E27FC236}"/>
            </a:extLst>
          </p:cNvPr>
          <p:cNvSpPr/>
          <p:nvPr/>
        </p:nvSpPr>
        <p:spPr>
          <a:xfrm>
            <a:off x="12653962" y="3719512"/>
            <a:ext cx="3324225" cy="3990975"/>
          </a:xfrm>
          <a:custGeom>
            <a:avLst/>
            <a:gdLst/>
            <a:ahLst/>
            <a:cxnLst/>
            <a:rect l="l" t="t" r="r" b="b"/>
            <a:pathLst>
              <a:path w="3324225" h="3990975">
                <a:moveTo>
                  <a:pt x="0" y="3767137"/>
                </a:moveTo>
                <a:lnTo>
                  <a:pt x="0" y="223837"/>
                </a:lnTo>
                <a:cubicBezTo>
                  <a:pt x="0" y="216506"/>
                  <a:pt x="358" y="209193"/>
                  <a:pt x="1077" y="201897"/>
                </a:cubicBezTo>
                <a:cubicBezTo>
                  <a:pt x="1796" y="194602"/>
                  <a:pt x="2871" y="187359"/>
                  <a:pt x="4301" y="180168"/>
                </a:cubicBezTo>
                <a:cubicBezTo>
                  <a:pt x="5731" y="172978"/>
                  <a:pt x="7510" y="165876"/>
                  <a:pt x="9638" y="158860"/>
                </a:cubicBezTo>
                <a:cubicBezTo>
                  <a:pt x="11766" y="151845"/>
                  <a:pt x="14233" y="144951"/>
                  <a:pt x="17038" y="138178"/>
                </a:cubicBezTo>
                <a:cubicBezTo>
                  <a:pt x="19843" y="131405"/>
                  <a:pt x="22974" y="124786"/>
                  <a:pt x="26430" y="118321"/>
                </a:cubicBezTo>
                <a:cubicBezTo>
                  <a:pt x="29886" y="111855"/>
                  <a:pt x="33650" y="105575"/>
                  <a:pt x="37723" y="99479"/>
                </a:cubicBezTo>
                <a:cubicBezTo>
                  <a:pt x="41795" y="93384"/>
                  <a:pt x="46158" y="87503"/>
                  <a:pt x="50808" y="81836"/>
                </a:cubicBezTo>
                <a:cubicBezTo>
                  <a:pt x="55459" y="76169"/>
                  <a:pt x="60376" y="70744"/>
                  <a:pt x="65560" y="65560"/>
                </a:cubicBezTo>
                <a:cubicBezTo>
                  <a:pt x="70744" y="60376"/>
                  <a:pt x="76169" y="55459"/>
                  <a:pt x="81836" y="50808"/>
                </a:cubicBezTo>
                <a:cubicBezTo>
                  <a:pt x="87503" y="46158"/>
                  <a:pt x="93384" y="41796"/>
                  <a:pt x="99479" y="37723"/>
                </a:cubicBezTo>
                <a:cubicBezTo>
                  <a:pt x="105575" y="33650"/>
                  <a:pt x="111855" y="29886"/>
                  <a:pt x="118321" y="26430"/>
                </a:cubicBezTo>
                <a:cubicBezTo>
                  <a:pt x="124786" y="22974"/>
                  <a:pt x="131405" y="19844"/>
                  <a:pt x="138178" y="17038"/>
                </a:cubicBezTo>
                <a:cubicBezTo>
                  <a:pt x="144951" y="14233"/>
                  <a:pt x="151845" y="11766"/>
                  <a:pt x="158860" y="9638"/>
                </a:cubicBezTo>
                <a:cubicBezTo>
                  <a:pt x="165875" y="7510"/>
                  <a:pt x="172978" y="5731"/>
                  <a:pt x="180168" y="4300"/>
                </a:cubicBezTo>
                <a:cubicBezTo>
                  <a:pt x="187359" y="2870"/>
                  <a:pt x="194602" y="1796"/>
                  <a:pt x="201897" y="1077"/>
                </a:cubicBezTo>
                <a:cubicBezTo>
                  <a:pt x="209193" y="359"/>
                  <a:pt x="216506" y="0"/>
                  <a:pt x="223837" y="0"/>
                </a:cubicBezTo>
                <a:lnTo>
                  <a:pt x="3100387" y="0"/>
                </a:lnTo>
                <a:cubicBezTo>
                  <a:pt x="3107718" y="0"/>
                  <a:pt x="3115031" y="359"/>
                  <a:pt x="3122327" y="1077"/>
                </a:cubicBezTo>
                <a:cubicBezTo>
                  <a:pt x="3129623" y="1796"/>
                  <a:pt x="3136866" y="2870"/>
                  <a:pt x="3144056" y="4300"/>
                </a:cubicBezTo>
                <a:cubicBezTo>
                  <a:pt x="3151246" y="5731"/>
                  <a:pt x="3158348" y="7510"/>
                  <a:pt x="3165363" y="9638"/>
                </a:cubicBezTo>
                <a:cubicBezTo>
                  <a:pt x="3172378" y="11766"/>
                  <a:pt x="3179272" y="14233"/>
                  <a:pt x="3186045" y="17038"/>
                </a:cubicBezTo>
                <a:cubicBezTo>
                  <a:pt x="3192819" y="19844"/>
                  <a:pt x="3199438" y="22974"/>
                  <a:pt x="3205903" y="26430"/>
                </a:cubicBezTo>
                <a:cubicBezTo>
                  <a:pt x="3212368" y="29886"/>
                  <a:pt x="3218648" y="33650"/>
                  <a:pt x="3224744" y="37723"/>
                </a:cubicBezTo>
                <a:cubicBezTo>
                  <a:pt x="3230840" y="41796"/>
                  <a:pt x="3236721" y="46158"/>
                  <a:pt x="3242388" y="50808"/>
                </a:cubicBezTo>
                <a:cubicBezTo>
                  <a:pt x="3248056" y="55459"/>
                  <a:pt x="3253480" y="60376"/>
                  <a:pt x="3258664" y="65560"/>
                </a:cubicBezTo>
                <a:cubicBezTo>
                  <a:pt x="3263847" y="70744"/>
                  <a:pt x="3268764" y="76169"/>
                  <a:pt x="3273415" y="81836"/>
                </a:cubicBezTo>
                <a:cubicBezTo>
                  <a:pt x="3278066" y="87503"/>
                  <a:pt x="3282429" y="93384"/>
                  <a:pt x="3286500" y="99479"/>
                </a:cubicBezTo>
                <a:cubicBezTo>
                  <a:pt x="3290574" y="105575"/>
                  <a:pt x="3294338" y="111855"/>
                  <a:pt x="3297794" y="118321"/>
                </a:cubicBezTo>
                <a:cubicBezTo>
                  <a:pt x="3301249" y="124786"/>
                  <a:pt x="3304381" y="131405"/>
                  <a:pt x="3307185" y="138178"/>
                </a:cubicBezTo>
                <a:cubicBezTo>
                  <a:pt x="3309991" y="144951"/>
                  <a:pt x="3312458" y="151845"/>
                  <a:pt x="3314586" y="158860"/>
                </a:cubicBezTo>
                <a:cubicBezTo>
                  <a:pt x="3316715" y="165876"/>
                  <a:pt x="3318493" y="172978"/>
                  <a:pt x="3319924" y="180168"/>
                </a:cubicBezTo>
                <a:cubicBezTo>
                  <a:pt x="3321353" y="187359"/>
                  <a:pt x="3322428" y="194602"/>
                  <a:pt x="3323147" y="201897"/>
                </a:cubicBezTo>
                <a:cubicBezTo>
                  <a:pt x="3323865" y="209193"/>
                  <a:pt x="3324225" y="216506"/>
                  <a:pt x="3324225" y="223837"/>
                </a:cubicBezTo>
                <a:lnTo>
                  <a:pt x="3324225" y="3767137"/>
                </a:lnTo>
                <a:cubicBezTo>
                  <a:pt x="3324225" y="3774468"/>
                  <a:pt x="3323865" y="3781781"/>
                  <a:pt x="3323147" y="3789077"/>
                </a:cubicBezTo>
                <a:cubicBezTo>
                  <a:pt x="3322428" y="3796373"/>
                  <a:pt x="3321353" y="3803616"/>
                  <a:pt x="3319924" y="3810806"/>
                </a:cubicBezTo>
                <a:cubicBezTo>
                  <a:pt x="3318493" y="3817996"/>
                  <a:pt x="3316715" y="3825098"/>
                  <a:pt x="3314586" y="3832114"/>
                </a:cubicBezTo>
                <a:cubicBezTo>
                  <a:pt x="3312458" y="3839129"/>
                  <a:pt x="3309991" y="3846023"/>
                  <a:pt x="3307185" y="3852795"/>
                </a:cubicBezTo>
                <a:cubicBezTo>
                  <a:pt x="3304381" y="3859569"/>
                  <a:pt x="3301249" y="3866188"/>
                  <a:pt x="3297794" y="3872653"/>
                </a:cubicBezTo>
                <a:cubicBezTo>
                  <a:pt x="3294338" y="3879118"/>
                  <a:pt x="3290574" y="3885398"/>
                  <a:pt x="3286500" y="3891494"/>
                </a:cubicBezTo>
                <a:cubicBezTo>
                  <a:pt x="3282429" y="3897590"/>
                  <a:pt x="3278066" y="3903471"/>
                  <a:pt x="3273415" y="3909138"/>
                </a:cubicBezTo>
                <a:cubicBezTo>
                  <a:pt x="3268764" y="3914804"/>
                  <a:pt x="3263847" y="3920230"/>
                  <a:pt x="3258664" y="3925414"/>
                </a:cubicBezTo>
                <a:cubicBezTo>
                  <a:pt x="3253480" y="3930598"/>
                  <a:pt x="3248056" y="3935515"/>
                  <a:pt x="3242388" y="3940165"/>
                </a:cubicBezTo>
                <a:cubicBezTo>
                  <a:pt x="3236721" y="3944816"/>
                  <a:pt x="3230840" y="3949178"/>
                  <a:pt x="3224744" y="3953251"/>
                </a:cubicBezTo>
                <a:cubicBezTo>
                  <a:pt x="3218650" y="3957324"/>
                  <a:pt x="3212368" y="3961088"/>
                  <a:pt x="3205903" y="3964544"/>
                </a:cubicBezTo>
                <a:cubicBezTo>
                  <a:pt x="3199438" y="3967999"/>
                  <a:pt x="3192819" y="3971130"/>
                  <a:pt x="3186045" y="3973935"/>
                </a:cubicBezTo>
                <a:cubicBezTo>
                  <a:pt x="3179272" y="3976741"/>
                  <a:pt x="3172378" y="3979208"/>
                  <a:pt x="3165363" y="3981336"/>
                </a:cubicBezTo>
                <a:cubicBezTo>
                  <a:pt x="3158348" y="3983464"/>
                  <a:pt x="3151246" y="3985243"/>
                  <a:pt x="3144056" y="3986673"/>
                </a:cubicBezTo>
                <a:cubicBezTo>
                  <a:pt x="3136866" y="3988103"/>
                  <a:pt x="3129623" y="3989178"/>
                  <a:pt x="3122327" y="3989897"/>
                </a:cubicBezTo>
                <a:cubicBezTo>
                  <a:pt x="3115031" y="3990615"/>
                  <a:pt x="3107718" y="3990975"/>
                  <a:pt x="3100387" y="3990975"/>
                </a:cubicBezTo>
                <a:lnTo>
                  <a:pt x="223837" y="3990975"/>
                </a:lnTo>
                <a:cubicBezTo>
                  <a:pt x="216506" y="3990975"/>
                  <a:pt x="209193" y="3990615"/>
                  <a:pt x="201897" y="3989897"/>
                </a:cubicBezTo>
                <a:cubicBezTo>
                  <a:pt x="194602" y="3989178"/>
                  <a:pt x="187359" y="3988103"/>
                  <a:pt x="180168" y="3986673"/>
                </a:cubicBezTo>
                <a:cubicBezTo>
                  <a:pt x="172978" y="3985243"/>
                  <a:pt x="165875" y="3983464"/>
                  <a:pt x="158860" y="3981336"/>
                </a:cubicBezTo>
                <a:cubicBezTo>
                  <a:pt x="151845" y="3979208"/>
                  <a:pt x="144951" y="3976741"/>
                  <a:pt x="138178" y="3973935"/>
                </a:cubicBezTo>
                <a:cubicBezTo>
                  <a:pt x="131405" y="3971130"/>
                  <a:pt x="124786" y="3967999"/>
                  <a:pt x="118321" y="3964544"/>
                </a:cubicBezTo>
                <a:cubicBezTo>
                  <a:pt x="111855" y="3961088"/>
                  <a:pt x="105575" y="3957324"/>
                  <a:pt x="99479" y="3953251"/>
                </a:cubicBezTo>
                <a:cubicBezTo>
                  <a:pt x="93384" y="3949178"/>
                  <a:pt x="87503" y="3944816"/>
                  <a:pt x="81836" y="3940165"/>
                </a:cubicBezTo>
                <a:cubicBezTo>
                  <a:pt x="76169" y="3935515"/>
                  <a:pt x="70744" y="3930598"/>
                  <a:pt x="65560" y="3925414"/>
                </a:cubicBezTo>
                <a:cubicBezTo>
                  <a:pt x="60376" y="3920230"/>
                  <a:pt x="55459" y="3914805"/>
                  <a:pt x="50808" y="3909138"/>
                </a:cubicBezTo>
                <a:cubicBezTo>
                  <a:pt x="46158" y="3903471"/>
                  <a:pt x="41795" y="3897590"/>
                  <a:pt x="37723" y="3891494"/>
                </a:cubicBezTo>
                <a:cubicBezTo>
                  <a:pt x="33650" y="3885399"/>
                  <a:pt x="29886" y="3879118"/>
                  <a:pt x="26430" y="3872653"/>
                </a:cubicBezTo>
                <a:cubicBezTo>
                  <a:pt x="22974" y="3866188"/>
                  <a:pt x="19843" y="3859569"/>
                  <a:pt x="17038" y="3852795"/>
                </a:cubicBezTo>
                <a:cubicBezTo>
                  <a:pt x="14233" y="3846023"/>
                  <a:pt x="11766" y="3839129"/>
                  <a:pt x="9638" y="3832114"/>
                </a:cubicBezTo>
                <a:cubicBezTo>
                  <a:pt x="7510" y="3825098"/>
                  <a:pt x="5731" y="3817996"/>
                  <a:pt x="4301" y="3810806"/>
                </a:cubicBezTo>
                <a:cubicBezTo>
                  <a:pt x="2871" y="3803616"/>
                  <a:pt x="1796" y="3796373"/>
                  <a:pt x="1077" y="3789077"/>
                </a:cubicBezTo>
                <a:cubicBezTo>
                  <a:pt x="358" y="3781781"/>
                  <a:pt x="0" y="3774468"/>
                  <a:pt x="0" y="3767137"/>
                </a:cubicBezTo>
              </a:path>
            </a:pathLst>
          </a:custGeom>
          <a:ln w="9525"/>
          <a:noFill/>
        </p:spPr>
        <p:style>
          <a:lnRef idx="2">
            <a:srgbClr val="E5E7EB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5">
            <a:extLst>
              <a:ext uri="{FF2B5EF4-FFF2-40B4-BE49-F238E27FC236}"/>
            </a:extLst>
          </p:cNvPr>
          <p:cNvSpPr/>
          <p:nvPr/>
        </p:nvSpPr>
        <p:spPr>
          <a:xfrm>
            <a:off x="12887325" y="3952875"/>
            <a:ext cx="857251" cy="304800"/>
          </a:xfrm>
          <a:custGeom>
            <a:avLst/>
            <a:gdLst/>
            <a:ahLst/>
            <a:cxnLst/>
            <a:rect l="l" t="t" r="r" b="b"/>
            <a:pathLst>
              <a:path w="857251" h="304800">
                <a:moveTo>
                  <a:pt x="0" y="152400"/>
                </a:moveTo>
                <a:cubicBezTo>
                  <a:pt x="0" y="142393"/>
                  <a:pt x="975" y="132482"/>
                  <a:pt x="2928" y="122668"/>
                </a:cubicBezTo>
                <a:cubicBezTo>
                  <a:pt x="4880" y="112853"/>
                  <a:pt x="7771" y="103323"/>
                  <a:pt x="11600" y="94079"/>
                </a:cubicBezTo>
                <a:cubicBezTo>
                  <a:pt x="15430" y="84833"/>
                  <a:pt x="20124" y="76051"/>
                  <a:pt x="25683" y="67731"/>
                </a:cubicBezTo>
                <a:cubicBezTo>
                  <a:pt x="31243" y="59410"/>
                  <a:pt x="37561" y="51712"/>
                  <a:pt x="44636" y="44636"/>
                </a:cubicBezTo>
                <a:cubicBezTo>
                  <a:pt x="51713" y="37561"/>
                  <a:pt x="59411" y="31243"/>
                  <a:pt x="67730" y="25684"/>
                </a:cubicBezTo>
                <a:cubicBezTo>
                  <a:pt x="76051" y="20124"/>
                  <a:pt x="84834" y="15430"/>
                  <a:pt x="94078" y="11600"/>
                </a:cubicBezTo>
                <a:cubicBezTo>
                  <a:pt x="103323" y="7771"/>
                  <a:pt x="112853" y="4880"/>
                  <a:pt x="122668" y="2928"/>
                </a:cubicBezTo>
                <a:cubicBezTo>
                  <a:pt x="132483" y="975"/>
                  <a:pt x="142392" y="0"/>
                  <a:pt x="152400" y="0"/>
                </a:cubicBezTo>
                <a:lnTo>
                  <a:pt x="704850" y="0"/>
                </a:lnTo>
                <a:cubicBezTo>
                  <a:pt x="714857" y="0"/>
                  <a:pt x="724766" y="975"/>
                  <a:pt x="734581" y="2928"/>
                </a:cubicBezTo>
                <a:cubicBezTo>
                  <a:pt x="744396" y="4880"/>
                  <a:pt x="753926" y="7771"/>
                  <a:pt x="763170" y="11600"/>
                </a:cubicBezTo>
                <a:cubicBezTo>
                  <a:pt x="772416" y="15430"/>
                  <a:pt x="781198" y="20124"/>
                  <a:pt x="789519" y="25684"/>
                </a:cubicBezTo>
                <a:cubicBezTo>
                  <a:pt x="797839" y="31243"/>
                  <a:pt x="805536" y="37561"/>
                  <a:pt x="812612" y="44636"/>
                </a:cubicBezTo>
                <a:cubicBezTo>
                  <a:pt x="819689" y="51712"/>
                  <a:pt x="826006" y="59410"/>
                  <a:pt x="831566" y="67731"/>
                </a:cubicBezTo>
                <a:cubicBezTo>
                  <a:pt x="837125" y="76051"/>
                  <a:pt x="841819" y="84833"/>
                  <a:pt x="845649" y="94079"/>
                </a:cubicBezTo>
                <a:cubicBezTo>
                  <a:pt x="849478" y="103323"/>
                  <a:pt x="852369" y="112853"/>
                  <a:pt x="854321" y="122668"/>
                </a:cubicBezTo>
                <a:cubicBezTo>
                  <a:pt x="856273" y="132482"/>
                  <a:pt x="857250" y="142393"/>
                  <a:pt x="857250" y="152400"/>
                </a:cubicBezTo>
                <a:cubicBezTo>
                  <a:pt x="857250" y="162406"/>
                  <a:pt x="856273" y="172317"/>
                  <a:pt x="854321" y="182131"/>
                </a:cubicBezTo>
                <a:cubicBezTo>
                  <a:pt x="852369" y="191946"/>
                  <a:pt x="849478" y="201476"/>
                  <a:pt x="845649" y="210720"/>
                </a:cubicBezTo>
                <a:cubicBezTo>
                  <a:pt x="841819" y="219966"/>
                  <a:pt x="837125" y="228748"/>
                  <a:pt x="831566" y="237068"/>
                </a:cubicBezTo>
                <a:cubicBezTo>
                  <a:pt x="826006" y="245389"/>
                  <a:pt x="819689" y="253087"/>
                  <a:pt x="812612" y="260163"/>
                </a:cubicBezTo>
                <a:cubicBezTo>
                  <a:pt x="805536" y="267238"/>
                  <a:pt x="797839" y="273556"/>
                  <a:pt x="789519" y="279115"/>
                </a:cubicBezTo>
                <a:cubicBezTo>
                  <a:pt x="781198" y="284675"/>
                  <a:pt x="772416" y="289369"/>
                  <a:pt x="763170" y="293199"/>
                </a:cubicBezTo>
                <a:cubicBezTo>
                  <a:pt x="753926" y="297028"/>
                  <a:pt x="744396" y="299919"/>
                  <a:pt x="734581" y="301871"/>
                </a:cubicBezTo>
                <a:cubicBezTo>
                  <a:pt x="724766" y="303823"/>
                  <a:pt x="714857" y="304800"/>
                  <a:pt x="704850" y="304800"/>
                </a:cubicBezTo>
                <a:lnTo>
                  <a:pt x="152400" y="304800"/>
                </a:lnTo>
                <a:cubicBezTo>
                  <a:pt x="142392" y="304800"/>
                  <a:pt x="132483" y="303823"/>
                  <a:pt x="122668" y="301871"/>
                </a:cubicBezTo>
                <a:cubicBezTo>
                  <a:pt x="112853" y="299919"/>
                  <a:pt x="103323" y="297028"/>
                  <a:pt x="94078" y="293199"/>
                </a:cubicBezTo>
                <a:cubicBezTo>
                  <a:pt x="84834" y="289369"/>
                  <a:pt x="76051" y="284675"/>
                  <a:pt x="67730" y="279115"/>
                </a:cubicBezTo>
                <a:cubicBezTo>
                  <a:pt x="59411" y="273556"/>
                  <a:pt x="51713" y="267238"/>
                  <a:pt x="44636" y="260163"/>
                </a:cubicBezTo>
                <a:cubicBezTo>
                  <a:pt x="37561" y="253087"/>
                  <a:pt x="31243" y="245389"/>
                  <a:pt x="25683" y="237068"/>
                </a:cubicBezTo>
                <a:cubicBezTo>
                  <a:pt x="20124" y="228748"/>
                  <a:pt x="15430" y="219966"/>
                  <a:pt x="11600" y="210720"/>
                </a:cubicBezTo>
                <a:cubicBezTo>
                  <a:pt x="7771" y="201476"/>
                  <a:pt x="4880" y="191946"/>
                  <a:pt x="2928" y="182131"/>
                </a:cubicBezTo>
                <a:cubicBezTo>
                  <a:pt x="975" y="172317"/>
                  <a:pt x="0" y="162406"/>
                  <a:pt x="0" y="1524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6"/>
          <p:cNvSpPr txBox="1"/>
          <p:nvPr/>
        </p:nvSpPr>
        <p:spPr>
          <a:xfrm>
            <a:off x="567736" y="2297194"/>
            <a:ext cx="6856303" cy="10675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Filosofía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vs.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Tradicional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filosofía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detrás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contrasta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fuertemente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tradicional.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Exploremos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diferencias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fundamentales:</a:t>
            </a:r>
            <a:endParaRPr sz="1200" dirty="0"/>
          </a:p>
        </p:txBody>
      </p:sp>
      <p:sp>
        <p:nvSpPr>
          <p:cNvPr id="17" name="TextBox 17"/>
          <p:cNvSpPr txBox="1"/>
          <p:nvPr/>
        </p:nvSpPr>
        <p:spPr>
          <a:xfrm>
            <a:off x="6103947" y="4034417"/>
            <a:ext cx="689204" cy="137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</p:txBody>
      </p:sp>
      <p:sp>
        <p:nvSpPr>
          <p:cNvPr id="18" name="TextBox 18"/>
          <p:cNvSpPr txBox="1"/>
          <p:nvPr/>
        </p:nvSpPr>
        <p:spPr>
          <a:xfrm>
            <a:off x="9545647" y="4034417"/>
            <a:ext cx="689204" cy="137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</p:txBody>
      </p:sp>
      <p:sp>
        <p:nvSpPr>
          <p:cNvPr id="19" name="TextBox 19"/>
          <p:cNvSpPr txBox="1"/>
          <p:nvPr/>
        </p:nvSpPr>
        <p:spPr>
          <a:xfrm>
            <a:off x="13000047" y="4034417"/>
            <a:ext cx="689204" cy="137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</p:txBody>
      </p:sp>
      <p:sp>
        <p:nvSpPr>
          <p:cNvPr id="20" name="TextBox 20"/>
          <p:cNvSpPr txBox="1"/>
          <p:nvPr/>
        </p:nvSpPr>
        <p:spPr>
          <a:xfrm>
            <a:off x="5991451" y="4364231"/>
            <a:ext cx="7852765" cy="274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Transparencia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                             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Accesibilidad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                               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Inflación</a:t>
            </a:r>
            <a:endParaRPr sz="1800" dirty="0"/>
          </a:p>
        </p:txBody>
      </p:sp>
      <p:sp>
        <p:nvSpPr>
          <p:cNvPr id="21" name="TextBox 21"/>
          <p:cNvSpPr txBox="1"/>
          <p:nvPr/>
        </p:nvSpPr>
        <p:spPr>
          <a:xfrm>
            <a:off x="2547803" y="4034417"/>
            <a:ext cx="1943451" cy="6032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88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PREGUNTA</a:t>
            </a:r>
            <a:endParaRPr sz="900" dirty="0"/>
          </a:p>
          <a:p>
            <a:pPr marL="0" indent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Control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del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Dinero</a:t>
            </a:r>
            <a:endParaRPr sz="18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647700" y="40671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1"/>
                  <a:pt x="42883" y="38417"/>
                  <a:pt x="40650" y="40650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50"/>
                </a:cubicBezTo>
                <a:cubicBezTo>
                  <a:pt x="4741" y="38417"/>
                  <a:pt x="3020" y="35841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1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1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647700" y="44196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2"/>
                  <a:pt x="42883" y="38417"/>
                  <a:pt x="40650" y="40650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50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1"/>
                  <a:pt x="4741" y="9207"/>
                  <a:pt x="6974" y="6974"/>
                </a:cubicBezTo>
                <a:cubicBezTo>
                  <a:pt x="9207" y="4741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1"/>
                  <a:pt x="40650" y="6974"/>
                </a:cubicBezTo>
                <a:cubicBezTo>
                  <a:pt x="42883" y="9207"/>
                  <a:pt x="44603" y="11781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647700" y="47720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2"/>
                  <a:pt x="42883" y="38417"/>
                  <a:pt x="40650" y="40650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50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1"/>
                  <a:pt x="4741" y="9207"/>
                  <a:pt x="6974" y="6974"/>
                </a:cubicBezTo>
                <a:cubicBezTo>
                  <a:pt x="9207" y="4740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0"/>
                  <a:pt x="40650" y="6974"/>
                </a:cubicBezTo>
                <a:cubicBezTo>
                  <a:pt x="42883" y="9207"/>
                  <a:pt x="44603" y="11781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647700" y="51244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2"/>
                  <a:pt x="42883" y="38417"/>
                  <a:pt x="40650" y="40650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50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4"/>
                  <a:pt x="604" y="17616"/>
                  <a:pt x="1812" y="14699"/>
                </a:cubicBezTo>
                <a:cubicBezTo>
                  <a:pt x="3020" y="11781"/>
                  <a:pt x="4741" y="9207"/>
                  <a:pt x="6974" y="6974"/>
                </a:cubicBezTo>
                <a:cubicBezTo>
                  <a:pt x="9207" y="4741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1"/>
                  <a:pt x="40650" y="6974"/>
                </a:cubicBezTo>
                <a:cubicBezTo>
                  <a:pt x="42883" y="9207"/>
                  <a:pt x="44603" y="11781"/>
                  <a:pt x="45812" y="14699"/>
                </a:cubicBezTo>
                <a:cubicBezTo>
                  <a:pt x="47020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342900" y="5543550"/>
            <a:ext cx="8610600" cy="1514475"/>
          </a:xfrm>
          <a:custGeom>
            <a:avLst/>
            <a:gdLst/>
            <a:ahLst/>
            <a:cxnLst/>
            <a:rect l="l" t="t" r="r" b="b"/>
            <a:pathLst>
              <a:path w="8610600" h="1514475">
                <a:moveTo>
                  <a:pt x="0" y="1400175"/>
                </a:moveTo>
                <a:lnTo>
                  <a:pt x="0" y="114300"/>
                </a:lnTo>
                <a:cubicBezTo>
                  <a:pt x="0" y="106795"/>
                  <a:pt x="732" y="99362"/>
                  <a:pt x="2196" y="92000"/>
                </a:cubicBezTo>
                <a:cubicBezTo>
                  <a:pt x="3660" y="84640"/>
                  <a:pt x="5828" y="77492"/>
                  <a:pt x="8700" y="70558"/>
                </a:cubicBezTo>
                <a:cubicBezTo>
                  <a:pt x="11572" y="63624"/>
                  <a:pt x="15093" y="57037"/>
                  <a:pt x="19262" y="50797"/>
                </a:cubicBezTo>
                <a:cubicBezTo>
                  <a:pt x="23432" y="44556"/>
                  <a:pt x="28170" y="38783"/>
                  <a:pt x="33477" y="33477"/>
                </a:cubicBezTo>
                <a:cubicBezTo>
                  <a:pt x="38784" y="28169"/>
                  <a:pt x="44558" y="23431"/>
                  <a:pt x="50798" y="19262"/>
                </a:cubicBezTo>
                <a:cubicBezTo>
                  <a:pt x="57038" y="15092"/>
                  <a:pt x="63625" y="11572"/>
                  <a:pt x="70559" y="8700"/>
                </a:cubicBezTo>
                <a:cubicBezTo>
                  <a:pt x="77492" y="5828"/>
                  <a:pt x="84640" y="3660"/>
                  <a:pt x="92001" y="2196"/>
                </a:cubicBezTo>
                <a:cubicBezTo>
                  <a:pt x="99361" y="732"/>
                  <a:pt x="106794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2"/>
                  <a:pt x="8518598" y="2196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4" y="11572"/>
                  <a:pt x="8553560" y="15092"/>
                  <a:pt x="8559802" y="19262"/>
                </a:cubicBezTo>
                <a:cubicBezTo>
                  <a:pt x="8566041" y="23431"/>
                  <a:pt x="8571815" y="28169"/>
                  <a:pt x="8577121" y="33477"/>
                </a:cubicBezTo>
                <a:cubicBezTo>
                  <a:pt x="8582429" y="38783"/>
                  <a:pt x="8587167" y="44556"/>
                  <a:pt x="8591336" y="50797"/>
                </a:cubicBezTo>
                <a:cubicBezTo>
                  <a:pt x="8595506" y="57037"/>
                  <a:pt x="8599026" y="63624"/>
                  <a:pt x="8601899" y="70558"/>
                </a:cubicBezTo>
                <a:cubicBezTo>
                  <a:pt x="8604771" y="77492"/>
                  <a:pt x="8606939" y="84640"/>
                  <a:pt x="8608403" y="92000"/>
                </a:cubicBezTo>
                <a:cubicBezTo>
                  <a:pt x="8609867" y="99362"/>
                  <a:pt x="8610599" y="106795"/>
                  <a:pt x="8610600" y="114300"/>
                </a:cubicBezTo>
                <a:lnTo>
                  <a:pt x="8610600" y="1400175"/>
                </a:lnTo>
                <a:cubicBezTo>
                  <a:pt x="8610599" y="1407680"/>
                  <a:pt x="8609867" y="1415112"/>
                  <a:pt x="8608403" y="1422473"/>
                </a:cubicBezTo>
                <a:cubicBezTo>
                  <a:pt x="8606939" y="1429834"/>
                  <a:pt x="8604771" y="1436981"/>
                  <a:pt x="8601899" y="1443915"/>
                </a:cubicBezTo>
                <a:cubicBezTo>
                  <a:pt x="8599026" y="1450848"/>
                  <a:pt x="8595506" y="1457435"/>
                  <a:pt x="8591336" y="1463676"/>
                </a:cubicBezTo>
                <a:cubicBezTo>
                  <a:pt x="8587167" y="1469916"/>
                  <a:pt x="8582429" y="1475689"/>
                  <a:pt x="8577121" y="1480996"/>
                </a:cubicBezTo>
                <a:cubicBezTo>
                  <a:pt x="8571815" y="1486303"/>
                  <a:pt x="8566041" y="1491042"/>
                  <a:pt x="8559801" y="1495211"/>
                </a:cubicBezTo>
                <a:cubicBezTo>
                  <a:pt x="8553560" y="1499380"/>
                  <a:pt x="8546974" y="1502901"/>
                  <a:pt x="8540040" y="1505774"/>
                </a:cubicBezTo>
                <a:cubicBezTo>
                  <a:pt x="8533106" y="1508645"/>
                  <a:pt x="8525959" y="1510814"/>
                  <a:pt x="8518598" y="1512278"/>
                </a:cubicBezTo>
                <a:cubicBezTo>
                  <a:pt x="8511237" y="1513742"/>
                  <a:pt x="8503805" y="1514474"/>
                  <a:pt x="8496300" y="1514475"/>
                </a:cubicBezTo>
                <a:lnTo>
                  <a:pt x="114300" y="1514475"/>
                </a:lnTo>
                <a:cubicBezTo>
                  <a:pt x="106794" y="1514474"/>
                  <a:pt x="99361" y="1513742"/>
                  <a:pt x="92001" y="1512278"/>
                </a:cubicBezTo>
                <a:cubicBezTo>
                  <a:pt x="84640" y="1510814"/>
                  <a:pt x="77492" y="1508645"/>
                  <a:pt x="70559" y="1505774"/>
                </a:cubicBezTo>
                <a:cubicBezTo>
                  <a:pt x="63625" y="1502901"/>
                  <a:pt x="57038" y="1499380"/>
                  <a:pt x="50798" y="1495211"/>
                </a:cubicBezTo>
                <a:cubicBezTo>
                  <a:pt x="44558" y="1491042"/>
                  <a:pt x="38784" y="1486303"/>
                  <a:pt x="33477" y="1480996"/>
                </a:cubicBezTo>
                <a:cubicBezTo>
                  <a:pt x="28170" y="1475689"/>
                  <a:pt x="23432" y="1469916"/>
                  <a:pt x="19262" y="1463675"/>
                </a:cubicBezTo>
                <a:cubicBezTo>
                  <a:pt x="15093" y="1457435"/>
                  <a:pt x="11572" y="1450847"/>
                  <a:pt x="8700" y="1443915"/>
                </a:cubicBezTo>
                <a:cubicBezTo>
                  <a:pt x="5828" y="1436980"/>
                  <a:pt x="3660" y="1429833"/>
                  <a:pt x="2196" y="1422472"/>
                </a:cubicBezTo>
                <a:cubicBezTo>
                  <a:pt x="732" y="1415112"/>
                  <a:pt x="0" y="1407680"/>
                  <a:pt x="0" y="14001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10" descr="Picture 10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627"/>
            <a:ext cx="8610600" cy="891914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64842" y="2639420"/>
            <a:ext cx="8041579" cy="48431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Hiper-bitcoinización: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Posible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'hiper-bitcoinización'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escenario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teórico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convierte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dominante.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utilizado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universalmente,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diarias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grandes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inversiones</a:t>
            </a:r>
            <a:endParaRPr sz="1200" dirty="0"/>
          </a:p>
          <a:p>
            <a:pPr marL="2032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adquisitivo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personas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aumentar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significativamente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sociedad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orientarse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actividades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menor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preferencia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temporal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transparencia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mejorar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drásticamente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Impacto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Potencial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adopción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masiva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podría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redefinir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completamente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interactuamos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entre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nosotros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</a:t>
            </a:r>
            <a:endParaRPr sz="1200" dirty="0"/>
          </a:p>
          <a:p>
            <a:pPr marL="13970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nivel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global.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embargo,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escenario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plantea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desafíos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significativos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estructuras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políticas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existentes.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9627"/>
            <a:ext cx="8610600" cy="8919146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334500" y="5010150"/>
            <a:ext cx="8610600" cy="1752600"/>
          </a:xfrm>
          <a:custGeom>
            <a:avLst/>
            <a:gdLst/>
            <a:ahLst/>
            <a:cxnLst/>
            <a:rect l="l" t="t" r="r" b="b"/>
            <a:pathLst>
              <a:path w="8610600" h="1752600">
                <a:moveTo>
                  <a:pt x="0" y="1638300"/>
                </a:moveTo>
                <a:lnTo>
                  <a:pt x="0" y="114300"/>
                </a:lnTo>
                <a:cubicBezTo>
                  <a:pt x="0" y="106794"/>
                  <a:pt x="731" y="99361"/>
                  <a:pt x="2195" y="92000"/>
                </a:cubicBezTo>
                <a:cubicBezTo>
                  <a:pt x="3658" y="84639"/>
                  <a:pt x="5826" y="77492"/>
                  <a:pt x="8698" y="70558"/>
                </a:cubicBezTo>
                <a:cubicBezTo>
                  <a:pt x="11570" y="63624"/>
                  <a:pt x="15091" y="57037"/>
                  <a:pt x="19261" y="50797"/>
                </a:cubicBezTo>
                <a:cubicBezTo>
                  <a:pt x="23431" y="44557"/>
                  <a:pt x="28169" y="38784"/>
                  <a:pt x="33477" y="33477"/>
                </a:cubicBezTo>
                <a:cubicBezTo>
                  <a:pt x="38782" y="28170"/>
                  <a:pt x="44556" y="23432"/>
                  <a:pt x="50796" y="19262"/>
                </a:cubicBezTo>
                <a:cubicBezTo>
                  <a:pt x="57036" y="15092"/>
                  <a:pt x="63624" y="11572"/>
                  <a:pt x="70557" y="8700"/>
                </a:cubicBezTo>
                <a:cubicBezTo>
                  <a:pt x="77491" y="5827"/>
                  <a:pt x="84639" y="3659"/>
                  <a:pt x="92000" y="2195"/>
                </a:cubicBezTo>
                <a:cubicBezTo>
                  <a:pt x="99361" y="731"/>
                  <a:pt x="106795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5"/>
                </a:cubicBezTo>
                <a:cubicBezTo>
                  <a:pt x="8525959" y="3659"/>
                  <a:pt x="8533106" y="5827"/>
                  <a:pt x="8540040" y="8700"/>
                </a:cubicBezTo>
                <a:cubicBezTo>
                  <a:pt x="8546973" y="11572"/>
                  <a:pt x="8553559" y="15092"/>
                  <a:pt x="8559800" y="19262"/>
                </a:cubicBezTo>
                <a:cubicBezTo>
                  <a:pt x="8566041" y="23432"/>
                  <a:pt x="8571815" y="28170"/>
                  <a:pt x="8577121" y="33477"/>
                </a:cubicBezTo>
                <a:cubicBezTo>
                  <a:pt x="8582428" y="38784"/>
                  <a:pt x="8587166" y="44557"/>
                  <a:pt x="8591335" y="50797"/>
                </a:cubicBezTo>
                <a:cubicBezTo>
                  <a:pt x="8595505" y="57037"/>
                  <a:pt x="8599026" y="63625"/>
                  <a:pt x="8601897" y="70559"/>
                </a:cubicBezTo>
                <a:cubicBezTo>
                  <a:pt x="8604771" y="77492"/>
                  <a:pt x="8606938" y="84640"/>
                  <a:pt x="8608402" y="92000"/>
                </a:cubicBezTo>
                <a:cubicBezTo>
                  <a:pt x="8609867" y="99361"/>
                  <a:pt x="8610598" y="106794"/>
                  <a:pt x="8610600" y="114300"/>
                </a:cubicBezTo>
                <a:lnTo>
                  <a:pt x="8610600" y="1638300"/>
                </a:lnTo>
                <a:cubicBezTo>
                  <a:pt x="8610598" y="1645805"/>
                  <a:pt x="8609867" y="1653237"/>
                  <a:pt x="8608402" y="1660597"/>
                </a:cubicBezTo>
                <a:cubicBezTo>
                  <a:pt x="8606938" y="1667958"/>
                  <a:pt x="8604771" y="1675105"/>
                  <a:pt x="8601897" y="1682040"/>
                </a:cubicBezTo>
                <a:cubicBezTo>
                  <a:pt x="8599026" y="1688973"/>
                  <a:pt x="8595505" y="1695560"/>
                  <a:pt x="8591335" y="1701800"/>
                </a:cubicBezTo>
                <a:cubicBezTo>
                  <a:pt x="8587166" y="1708041"/>
                  <a:pt x="8582428" y="1713814"/>
                  <a:pt x="8577121" y="1719121"/>
                </a:cubicBezTo>
                <a:cubicBezTo>
                  <a:pt x="8571815" y="1724428"/>
                  <a:pt x="8566041" y="1729167"/>
                  <a:pt x="8559800" y="1733336"/>
                </a:cubicBezTo>
                <a:cubicBezTo>
                  <a:pt x="8553559" y="1737505"/>
                  <a:pt x="8546971" y="1741026"/>
                  <a:pt x="8540038" y="1743898"/>
                </a:cubicBezTo>
                <a:cubicBezTo>
                  <a:pt x="8533104" y="1746770"/>
                  <a:pt x="8525957" y="1748938"/>
                  <a:pt x="8518598" y="1750402"/>
                </a:cubicBezTo>
                <a:cubicBezTo>
                  <a:pt x="8511237" y="1751866"/>
                  <a:pt x="8503805" y="1752599"/>
                  <a:pt x="8496300" y="1752600"/>
                </a:cubicBezTo>
                <a:lnTo>
                  <a:pt x="114300" y="1752600"/>
                </a:lnTo>
                <a:cubicBezTo>
                  <a:pt x="106795" y="1752599"/>
                  <a:pt x="99361" y="1751866"/>
                  <a:pt x="92000" y="1750402"/>
                </a:cubicBezTo>
                <a:cubicBezTo>
                  <a:pt x="84639" y="1748938"/>
                  <a:pt x="77491" y="1746770"/>
                  <a:pt x="70557" y="1743898"/>
                </a:cubicBezTo>
                <a:cubicBezTo>
                  <a:pt x="63624" y="1741026"/>
                  <a:pt x="57036" y="1737505"/>
                  <a:pt x="50796" y="1733336"/>
                </a:cubicBezTo>
                <a:cubicBezTo>
                  <a:pt x="44556" y="1729167"/>
                  <a:pt x="38782" y="1724428"/>
                  <a:pt x="33477" y="1719121"/>
                </a:cubicBezTo>
                <a:cubicBezTo>
                  <a:pt x="28169" y="1713814"/>
                  <a:pt x="23431" y="1708041"/>
                  <a:pt x="19261" y="1701800"/>
                </a:cubicBezTo>
                <a:cubicBezTo>
                  <a:pt x="15091" y="1695560"/>
                  <a:pt x="11570" y="1688973"/>
                  <a:pt x="8698" y="1682040"/>
                </a:cubicBezTo>
                <a:cubicBezTo>
                  <a:pt x="5826" y="1675105"/>
                  <a:pt x="3658" y="1667958"/>
                  <a:pt x="2195" y="1660597"/>
                </a:cubicBezTo>
                <a:cubicBezTo>
                  <a:pt x="731" y="1653237"/>
                  <a:pt x="0" y="1645805"/>
                  <a:pt x="0" y="163830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9720262" y="6062662"/>
            <a:ext cx="3876675" cy="314325"/>
          </a:xfrm>
          <a:custGeom>
            <a:avLst/>
            <a:gdLst/>
            <a:ahLst/>
            <a:cxnLst/>
            <a:rect l="l" t="t" r="r" b="b"/>
            <a:pathLst>
              <a:path w="3876675" h="314325">
                <a:moveTo>
                  <a:pt x="0" y="242887"/>
                </a:moveTo>
                <a:lnTo>
                  <a:pt x="0" y="71437"/>
                </a:lnTo>
                <a:cubicBezTo>
                  <a:pt x="0" y="66747"/>
                  <a:pt x="457" y="62101"/>
                  <a:pt x="1372" y="57500"/>
                </a:cubicBezTo>
                <a:cubicBezTo>
                  <a:pt x="2286" y="52899"/>
                  <a:pt x="3642" y="48432"/>
                  <a:pt x="5437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7"/>
                  <a:pt x="17605" y="24239"/>
                  <a:pt x="20922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7" y="9432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7" y="0"/>
                  <a:pt x="71437" y="0"/>
                </a:cubicBezTo>
                <a:lnTo>
                  <a:pt x="3805237" y="0"/>
                </a:lnTo>
                <a:cubicBezTo>
                  <a:pt x="3809928" y="0"/>
                  <a:pt x="3814573" y="457"/>
                  <a:pt x="3819174" y="1372"/>
                </a:cubicBezTo>
                <a:cubicBezTo>
                  <a:pt x="3823774" y="2287"/>
                  <a:pt x="3828240" y="3642"/>
                  <a:pt x="3832573" y="5437"/>
                </a:cubicBezTo>
                <a:cubicBezTo>
                  <a:pt x="3836907" y="7232"/>
                  <a:pt x="3841024" y="9432"/>
                  <a:pt x="3844925" y="12038"/>
                </a:cubicBezTo>
                <a:cubicBezTo>
                  <a:pt x="3848825" y="14644"/>
                  <a:pt x="3852433" y="17606"/>
                  <a:pt x="3855750" y="20923"/>
                </a:cubicBezTo>
                <a:cubicBezTo>
                  <a:pt x="3859068" y="24239"/>
                  <a:pt x="3862027" y="27847"/>
                  <a:pt x="3864633" y="31748"/>
                </a:cubicBezTo>
                <a:cubicBezTo>
                  <a:pt x="3867240" y="35648"/>
                  <a:pt x="3869441" y="39765"/>
                  <a:pt x="3871236" y="44098"/>
                </a:cubicBezTo>
                <a:cubicBezTo>
                  <a:pt x="3873031" y="48432"/>
                  <a:pt x="3874386" y="52899"/>
                  <a:pt x="3875301" y="57500"/>
                </a:cubicBezTo>
                <a:cubicBezTo>
                  <a:pt x="3876216" y="62101"/>
                  <a:pt x="3876673" y="66747"/>
                  <a:pt x="3876675" y="71437"/>
                </a:cubicBezTo>
                <a:lnTo>
                  <a:pt x="3876675" y="242887"/>
                </a:lnTo>
                <a:cubicBezTo>
                  <a:pt x="3876673" y="247577"/>
                  <a:pt x="3876216" y="252223"/>
                  <a:pt x="3875301" y="256824"/>
                </a:cubicBezTo>
                <a:cubicBezTo>
                  <a:pt x="3874385" y="261424"/>
                  <a:pt x="3873031" y="265891"/>
                  <a:pt x="3871236" y="270224"/>
                </a:cubicBezTo>
                <a:cubicBezTo>
                  <a:pt x="3869441" y="274558"/>
                  <a:pt x="3867240" y="278674"/>
                  <a:pt x="3864635" y="282575"/>
                </a:cubicBezTo>
                <a:cubicBezTo>
                  <a:pt x="3862029" y="286475"/>
                  <a:pt x="3859068" y="290083"/>
                  <a:pt x="3855750" y="293400"/>
                </a:cubicBezTo>
                <a:cubicBezTo>
                  <a:pt x="3852433" y="296717"/>
                  <a:pt x="3848825" y="299678"/>
                  <a:pt x="3844925" y="302285"/>
                </a:cubicBezTo>
                <a:cubicBezTo>
                  <a:pt x="3841024" y="304890"/>
                  <a:pt x="3836907" y="307091"/>
                  <a:pt x="3832573" y="308886"/>
                </a:cubicBezTo>
                <a:cubicBezTo>
                  <a:pt x="3828240" y="310681"/>
                  <a:pt x="3823774" y="312036"/>
                  <a:pt x="3819174" y="312951"/>
                </a:cubicBezTo>
                <a:cubicBezTo>
                  <a:pt x="3814573" y="313867"/>
                  <a:pt x="3809928" y="314325"/>
                  <a:pt x="3805237" y="314325"/>
                </a:cubicBezTo>
                <a:lnTo>
                  <a:pt x="71437" y="314325"/>
                </a:lnTo>
                <a:cubicBezTo>
                  <a:pt x="66747" y="314325"/>
                  <a:pt x="62101" y="313867"/>
                  <a:pt x="57501" y="312951"/>
                </a:cubicBezTo>
                <a:cubicBezTo>
                  <a:pt x="52900" y="312036"/>
                  <a:pt x="48432" y="310681"/>
                  <a:pt x="44099" y="308886"/>
                </a:cubicBezTo>
                <a:cubicBezTo>
                  <a:pt x="39765" y="307091"/>
                  <a:pt x="35647" y="304890"/>
                  <a:pt x="31748" y="302285"/>
                </a:cubicBezTo>
                <a:cubicBezTo>
                  <a:pt x="27847" y="299678"/>
                  <a:pt x="24239" y="296717"/>
                  <a:pt x="20922" y="293400"/>
                </a:cubicBezTo>
                <a:cubicBezTo>
                  <a:pt x="17605" y="290083"/>
                  <a:pt x="14644" y="286475"/>
                  <a:pt x="12038" y="282575"/>
                </a:cubicBezTo>
                <a:cubicBezTo>
                  <a:pt x="9432" y="278674"/>
                  <a:pt x="7232" y="274558"/>
                  <a:pt x="5437" y="270224"/>
                </a:cubicBezTo>
                <a:cubicBezTo>
                  <a:pt x="3642" y="265891"/>
                  <a:pt x="2286" y="261424"/>
                  <a:pt x="1372" y="256824"/>
                </a:cubicBezTo>
                <a:cubicBezTo>
                  <a:pt x="457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13682662" y="6062662"/>
            <a:ext cx="3876675" cy="314325"/>
          </a:xfrm>
          <a:custGeom>
            <a:avLst/>
            <a:gdLst/>
            <a:ahLst/>
            <a:cxnLst/>
            <a:rect l="l" t="t" r="r" b="b"/>
            <a:pathLst>
              <a:path w="3876675" h="314325">
                <a:moveTo>
                  <a:pt x="0" y="242887"/>
                </a:moveTo>
                <a:lnTo>
                  <a:pt x="0" y="71437"/>
                </a:lnTo>
                <a:cubicBezTo>
                  <a:pt x="-1" y="66747"/>
                  <a:pt x="455" y="62101"/>
                  <a:pt x="1370" y="57500"/>
                </a:cubicBezTo>
                <a:cubicBezTo>
                  <a:pt x="2285" y="52899"/>
                  <a:pt x="3640" y="48432"/>
                  <a:pt x="5435" y="44098"/>
                </a:cubicBezTo>
                <a:cubicBezTo>
                  <a:pt x="7230" y="39765"/>
                  <a:pt x="9430" y="35648"/>
                  <a:pt x="12038" y="31748"/>
                </a:cubicBezTo>
                <a:cubicBezTo>
                  <a:pt x="14644" y="27847"/>
                  <a:pt x="17605" y="24239"/>
                  <a:pt x="20922" y="20923"/>
                </a:cubicBezTo>
                <a:cubicBezTo>
                  <a:pt x="24237" y="17606"/>
                  <a:pt x="27846" y="14644"/>
                  <a:pt x="31746" y="12038"/>
                </a:cubicBezTo>
                <a:cubicBezTo>
                  <a:pt x="35647" y="9432"/>
                  <a:pt x="39763" y="7232"/>
                  <a:pt x="44096" y="5437"/>
                </a:cubicBezTo>
                <a:cubicBezTo>
                  <a:pt x="48431" y="3642"/>
                  <a:pt x="52897" y="2287"/>
                  <a:pt x="57498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3805237" y="0"/>
                </a:lnTo>
                <a:cubicBezTo>
                  <a:pt x="3809927" y="0"/>
                  <a:pt x="3814570" y="457"/>
                  <a:pt x="3819171" y="1372"/>
                </a:cubicBezTo>
                <a:cubicBezTo>
                  <a:pt x="3823772" y="2287"/>
                  <a:pt x="3828239" y="3642"/>
                  <a:pt x="3832572" y="5437"/>
                </a:cubicBezTo>
                <a:cubicBezTo>
                  <a:pt x="3836907" y="7232"/>
                  <a:pt x="3841024" y="9432"/>
                  <a:pt x="3844923" y="12038"/>
                </a:cubicBezTo>
                <a:cubicBezTo>
                  <a:pt x="3848824" y="14644"/>
                  <a:pt x="3852431" y="17606"/>
                  <a:pt x="3855749" y="20923"/>
                </a:cubicBezTo>
                <a:cubicBezTo>
                  <a:pt x="3859066" y="24239"/>
                  <a:pt x="3862027" y="27847"/>
                  <a:pt x="3864633" y="31748"/>
                </a:cubicBezTo>
                <a:cubicBezTo>
                  <a:pt x="3867240" y="35648"/>
                  <a:pt x="3869439" y="39765"/>
                  <a:pt x="3871236" y="44098"/>
                </a:cubicBezTo>
                <a:cubicBezTo>
                  <a:pt x="3873031" y="48432"/>
                  <a:pt x="3874385" y="52899"/>
                  <a:pt x="3875301" y="57500"/>
                </a:cubicBezTo>
                <a:cubicBezTo>
                  <a:pt x="3876216" y="62101"/>
                  <a:pt x="3876675" y="66747"/>
                  <a:pt x="3876675" y="71437"/>
                </a:cubicBezTo>
                <a:lnTo>
                  <a:pt x="3876675" y="242887"/>
                </a:lnTo>
                <a:cubicBezTo>
                  <a:pt x="3876675" y="247577"/>
                  <a:pt x="3876216" y="252223"/>
                  <a:pt x="3875301" y="256824"/>
                </a:cubicBezTo>
                <a:cubicBezTo>
                  <a:pt x="3874385" y="261424"/>
                  <a:pt x="3873031" y="265891"/>
                  <a:pt x="3871236" y="270224"/>
                </a:cubicBezTo>
                <a:cubicBezTo>
                  <a:pt x="3869439" y="274558"/>
                  <a:pt x="3867238" y="278674"/>
                  <a:pt x="3864632" y="282575"/>
                </a:cubicBezTo>
                <a:cubicBezTo>
                  <a:pt x="3862027" y="286475"/>
                  <a:pt x="3859066" y="290083"/>
                  <a:pt x="3855749" y="293400"/>
                </a:cubicBezTo>
                <a:cubicBezTo>
                  <a:pt x="3852431" y="296717"/>
                  <a:pt x="3848824" y="299678"/>
                  <a:pt x="3844925" y="302285"/>
                </a:cubicBezTo>
                <a:cubicBezTo>
                  <a:pt x="3841024" y="304890"/>
                  <a:pt x="3836907" y="307091"/>
                  <a:pt x="3832572" y="308886"/>
                </a:cubicBezTo>
                <a:cubicBezTo>
                  <a:pt x="3828239" y="310681"/>
                  <a:pt x="3823772" y="312036"/>
                  <a:pt x="3819171" y="312951"/>
                </a:cubicBezTo>
                <a:cubicBezTo>
                  <a:pt x="3814570" y="313867"/>
                  <a:pt x="3809927" y="314325"/>
                  <a:pt x="3805237" y="314325"/>
                </a:cubicBezTo>
                <a:lnTo>
                  <a:pt x="71437" y="314325"/>
                </a:lnTo>
                <a:cubicBezTo>
                  <a:pt x="66746" y="314325"/>
                  <a:pt x="62100" y="313867"/>
                  <a:pt x="57498" y="312951"/>
                </a:cubicBezTo>
                <a:cubicBezTo>
                  <a:pt x="52897" y="312036"/>
                  <a:pt x="48431" y="310681"/>
                  <a:pt x="44096" y="308886"/>
                </a:cubicBezTo>
                <a:cubicBezTo>
                  <a:pt x="39763" y="307091"/>
                  <a:pt x="35647" y="304890"/>
                  <a:pt x="31746" y="302285"/>
                </a:cubicBezTo>
                <a:cubicBezTo>
                  <a:pt x="27846" y="299678"/>
                  <a:pt x="24237" y="296717"/>
                  <a:pt x="20922" y="293400"/>
                </a:cubicBezTo>
                <a:cubicBezTo>
                  <a:pt x="17605" y="290083"/>
                  <a:pt x="14644" y="286475"/>
                  <a:pt x="12038" y="282575"/>
                </a:cubicBezTo>
                <a:cubicBezTo>
                  <a:pt x="9430" y="278674"/>
                  <a:pt x="7230" y="274558"/>
                  <a:pt x="5435" y="270224"/>
                </a:cubicBezTo>
                <a:cubicBezTo>
                  <a:pt x="3640" y="265891"/>
                  <a:pt x="2285" y="261424"/>
                  <a:pt x="1370" y="256824"/>
                </a:cubicBezTo>
                <a:cubicBezTo>
                  <a:pt x="455" y="252223"/>
                  <a:pt x="-1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9"/>
          <p:cNvSpPr txBox="1"/>
          <p:nvPr/>
        </p:nvSpPr>
        <p:spPr>
          <a:xfrm>
            <a:off x="9562351" y="3476829"/>
            <a:ext cx="8147104" cy="23836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Desafiando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Percepciones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sobre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medida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gana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prominencia,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crucial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desafiar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algunas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percepciones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comunes.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Consideremos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siguiente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afirmación: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¿VERDADERO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FALSO?</a:t>
            </a:r>
            <a:endParaRPr sz="9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1270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solo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herramienta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especulación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tiene</a:t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utilidad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práctica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economía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real.</a:t>
            </a:r>
            <a:endParaRPr sz="1800" dirty="0"/>
          </a:p>
        </p:txBody>
      </p:sp>
      <p:sp>
        <p:nvSpPr>
          <p:cNvPr id="10" name="TextBox 10"/>
          <p:cNvSpPr txBox="1"/>
          <p:nvPr/>
        </p:nvSpPr>
        <p:spPr>
          <a:xfrm>
            <a:off x="11343384" y="6139665"/>
            <a:ext cx="696245" cy="16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Verdadero</a:t>
            </a:r>
            <a:endParaRPr sz="1000" dirty="0"/>
          </a:p>
        </p:txBody>
      </p:sp>
      <p:sp>
        <p:nvSpPr>
          <p:cNvPr id="11" name="TextBox 11"/>
          <p:cNvSpPr txBox="1"/>
          <p:nvPr/>
        </p:nvSpPr>
        <p:spPr>
          <a:xfrm>
            <a:off x="15461359" y="6139665"/>
            <a:ext cx="389241" cy="160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Falso</a:t>
            </a:r>
            <a:endParaRPr sz="10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342900" y="5857875"/>
            <a:ext cx="8610600" cy="1504950"/>
          </a:xfrm>
          <a:custGeom>
            <a:avLst/>
            <a:gdLst/>
            <a:ahLst/>
            <a:cxnLst/>
            <a:rect l="l" t="t" r="r" b="b"/>
            <a:pathLst>
              <a:path w="8610600" h="1504950">
                <a:moveTo>
                  <a:pt x="0" y="1390650"/>
                </a:moveTo>
                <a:lnTo>
                  <a:pt x="0" y="114300"/>
                </a:lnTo>
                <a:cubicBezTo>
                  <a:pt x="0" y="106794"/>
                  <a:pt x="732" y="99361"/>
                  <a:pt x="2196" y="92000"/>
                </a:cubicBezTo>
                <a:cubicBezTo>
                  <a:pt x="3660" y="84639"/>
                  <a:pt x="5828" y="77491"/>
                  <a:pt x="8700" y="70557"/>
                </a:cubicBezTo>
                <a:cubicBezTo>
                  <a:pt x="11572" y="63624"/>
                  <a:pt x="15093" y="57037"/>
                  <a:pt x="19262" y="50797"/>
                </a:cubicBezTo>
                <a:cubicBezTo>
                  <a:pt x="23432" y="44556"/>
                  <a:pt x="28170" y="38783"/>
                  <a:pt x="33477" y="33477"/>
                </a:cubicBezTo>
                <a:cubicBezTo>
                  <a:pt x="38784" y="28169"/>
                  <a:pt x="44558" y="23431"/>
                  <a:pt x="50798" y="19262"/>
                </a:cubicBezTo>
                <a:cubicBezTo>
                  <a:pt x="57038" y="15092"/>
                  <a:pt x="63625" y="11572"/>
                  <a:pt x="70559" y="8700"/>
                </a:cubicBezTo>
                <a:cubicBezTo>
                  <a:pt x="77492" y="5828"/>
                  <a:pt x="84640" y="3660"/>
                  <a:pt x="92001" y="2195"/>
                </a:cubicBezTo>
                <a:cubicBezTo>
                  <a:pt x="99361" y="731"/>
                  <a:pt x="106794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5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4" y="11572"/>
                  <a:pt x="8553560" y="15092"/>
                  <a:pt x="8559802" y="19262"/>
                </a:cubicBezTo>
                <a:cubicBezTo>
                  <a:pt x="8566041" y="23431"/>
                  <a:pt x="8571815" y="28169"/>
                  <a:pt x="8577121" y="33477"/>
                </a:cubicBezTo>
                <a:cubicBezTo>
                  <a:pt x="8582429" y="38783"/>
                  <a:pt x="8587167" y="44556"/>
                  <a:pt x="8591336" y="50797"/>
                </a:cubicBezTo>
                <a:cubicBezTo>
                  <a:pt x="8595506" y="57037"/>
                  <a:pt x="8599026" y="63624"/>
                  <a:pt x="8601899" y="70557"/>
                </a:cubicBezTo>
                <a:cubicBezTo>
                  <a:pt x="8604771" y="77491"/>
                  <a:pt x="8606939" y="84639"/>
                  <a:pt x="8608403" y="92000"/>
                </a:cubicBezTo>
                <a:cubicBezTo>
                  <a:pt x="8609867" y="99361"/>
                  <a:pt x="8610599" y="106794"/>
                  <a:pt x="8610600" y="114300"/>
                </a:cubicBezTo>
                <a:lnTo>
                  <a:pt x="8610600" y="1390650"/>
                </a:lnTo>
                <a:cubicBezTo>
                  <a:pt x="8610599" y="1398155"/>
                  <a:pt x="8609867" y="1405588"/>
                  <a:pt x="8608403" y="1412949"/>
                </a:cubicBezTo>
                <a:cubicBezTo>
                  <a:pt x="8606939" y="1420309"/>
                  <a:pt x="8604771" y="1427456"/>
                  <a:pt x="8601899" y="1434390"/>
                </a:cubicBezTo>
                <a:cubicBezTo>
                  <a:pt x="8599026" y="1441323"/>
                  <a:pt x="8595506" y="1447910"/>
                  <a:pt x="8591336" y="1454150"/>
                </a:cubicBezTo>
                <a:cubicBezTo>
                  <a:pt x="8587167" y="1460391"/>
                  <a:pt x="8582429" y="1466164"/>
                  <a:pt x="8577121" y="1471471"/>
                </a:cubicBezTo>
                <a:cubicBezTo>
                  <a:pt x="8571815" y="1476778"/>
                  <a:pt x="8566041" y="1481516"/>
                  <a:pt x="8559801" y="1485685"/>
                </a:cubicBezTo>
                <a:cubicBezTo>
                  <a:pt x="8553560" y="1489855"/>
                  <a:pt x="8546974" y="1493376"/>
                  <a:pt x="8540040" y="1496249"/>
                </a:cubicBezTo>
                <a:cubicBezTo>
                  <a:pt x="8533106" y="1499120"/>
                  <a:pt x="8525959" y="1501288"/>
                  <a:pt x="8518598" y="1502753"/>
                </a:cubicBezTo>
                <a:cubicBezTo>
                  <a:pt x="8511237" y="1504217"/>
                  <a:pt x="8503805" y="1504949"/>
                  <a:pt x="8496300" y="1504950"/>
                </a:cubicBezTo>
                <a:lnTo>
                  <a:pt x="114300" y="1504950"/>
                </a:lnTo>
                <a:cubicBezTo>
                  <a:pt x="106794" y="1504949"/>
                  <a:pt x="99361" y="1504217"/>
                  <a:pt x="92001" y="1502753"/>
                </a:cubicBezTo>
                <a:cubicBezTo>
                  <a:pt x="84640" y="1501289"/>
                  <a:pt x="77492" y="1499120"/>
                  <a:pt x="70559" y="1496249"/>
                </a:cubicBezTo>
                <a:cubicBezTo>
                  <a:pt x="63625" y="1493377"/>
                  <a:pt x="57038" y="1489855"/>
                  <a:pt x="50798" y="1485686"/>
                </a:cubicBezTo>
                <a:cubicBezTo>
                  <a:pt x="44558" y="1481516"/>
                  <a:pt x="38784" y="1476778"/>
                  <a:pt x="33477" y="1471471"/>
                </a:cubicBezTo>
                <a:cubicBezTo>
                  <a:pt x="28170" y="1466164"/>
                  <a:pt x="23432" y="1460391"/>
                  <a:pt x="19262" y="1454150"/>
                </a:cubicBezTo>
                <a:cubicBezTo>
                  <a:pt x="15093" y="1447910"/>
                  <a:pt x="11572" y="1441323"/>
                  <a:pt x="8700" y="1434390"/>
                </a:cubicBezTo>
                <a:cubicBezTo>
                  <a:pt x="5828" y="1427455"/>
                  <a:pt x="3660" y="1420309"/>
                  <a:pt x="2196" y="1412948"/>
                </a:cubicBezTo>
                <a:cubicBezTo>
                  <a:pt x="732" y="1405587"/>
                  <a:pt x="0" y="1398155"/>
                  <a:pt x="0" y="139065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Picture 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627"/>
            <a:ext cx="8610600" cy="89191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1473" y="2728236"/>
            <a:ext cx="7708703" cy="868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Desafíos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Adopción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Masiva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pesar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potencial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revolucionario,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enfrenta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varios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obstáculos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lograr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adopción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generalizada:</a:t>
            </a:r>
            <a:endParaRPr sz="1200" dirty="0"/>
          </a:p>
        </p:txBody>
      </p:sp>
      <p:sp>
        <p:nvSpPr>
          <p:cNvPr id="8" name="TextBox 8"/>
          <p:cNvSpPr txBox="1"/>
          <p:nvPr/>
        </p:nvSpPr>
        <p:spPr>
          <a:xfrm>
            <a:off x="626907" y="3992607"/>
            <a:ext cx="211352" cy="14401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1.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2.</a:t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3.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4.</a:t>
            </a:r>
            <a:endParaRPr sz="1200" dirty="0"/>
          </a:p>
        </p:txBody>
      </p:sp>
      <p:sp>
        <p:nvSpPr>
          <p:cNvPr id="9" name="TextBox 9"/>
          <p:cNvSpPr txBox="1"/>
          <p:nvPr/>
        </p:nvSpPr>
        <p:spPr>
          <a:xfrm>
            <a:off x="853040" y="3989901"/>
            <a:ext cx="7456498" cy="14426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Resistencia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Institucional: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Gobiernos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bancos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centrales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amenaza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control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monetario.</a:t>
            </a:r>
            <a:endParaRPr sz="1200" dirty="0"/>
          </a:p>
          <a:p>
            <a:pPr marL="0" indent="0" algn="l">
              <a:lnSpc>
                <a:spcPct val="188333"/>
              </a:lnSpc>
              <a:spcBef>
                <a:spcPts val="5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Volatilidad: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fluctuaciones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precio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disuadir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usuarios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potenciales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buscan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estabilidad.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Escalabilidad: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debe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evolucionar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manejar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volumen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mucho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mayor.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Educación: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Existe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necesidad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crítica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educar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público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funciona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beneficios.</a:t>
            </a:r>
            <a:endParaRPr sz="1200" dirty="0"/>
          </a:p>
        </p:txBody>
      </p:sp>
      <p:sp>
        <p:nvSpPr>
          <p:cNvPr id="10" name="TextBox 10"/>
          <p:cNvSpPr txBox="1"/>
          <p:nvPr/>
        </p:nvSpPr>
        <p:spPr>
          <a:xfrm>
            <a:off x="719314" y="6155325"/>
            <a:ext cx="7327159" cy="8584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Reto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Clave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Superar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estos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desafíos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requerirá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innovación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tecnológica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continua,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adaptación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regulatoria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cambio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percepción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pública.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9627"/>
            <a:ext cx="8610600" cy="89191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56121" y="1866335"/>
            <a:ext cx="8176487" cy="638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Latido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Sociedad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Moderna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medio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intercambio;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pulso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marca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ritmo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sociedad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moderna.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sangre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cuerpo,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fluye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través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aspecto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vidas,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nutriendo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organismo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económico.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Catalizador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Sueños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416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transforma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potencial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realidad.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entre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imaginación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manifestación,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ideas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cobren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sueños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materialicen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empresas,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innovaciones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obras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arte.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Lenguaje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Universal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diverso,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habla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idioma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entienden.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Trasciende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fronteras,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culturas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barreras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lingüísticas,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facilitando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conexiones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colaboraciones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globales.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Medidor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Social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Aunque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imperfecto,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sirve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barómetro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sociedad.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Refleja,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aunque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veces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distorsionadamente,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colectivamente,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influyendo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decisiones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política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educación.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Herramienta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Libertad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señaló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Hayek,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instrumento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libertad.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Ofrece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opciones,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autodeterminación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proporciona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grado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independencia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interdependiente.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Comprender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papel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multifacético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sociedad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moderna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crucial.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ayuda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navegar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sabiduría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aguas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veces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turbulentas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economía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apreciar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responsabilidad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conlleva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uso.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342900" y="569627"/>
            <a:ext cx="8610600" cy="8919146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9639300" y="386715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7"/>
                  <a:pt x="45811" y="32924"/>
                </a:cubicBezTo>
                <a:cubicBezTo>
                  <a:pt x="44602" y="35842"/>
                  <a:pt x="42882" y="38417"/>
                  <a:pt x="40650" y="40650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9" y="45811"/>
                </a:cubicBezTo>
                <a:cubicBezTo>
                  <a:pt x="11781" y="44603"/>
                  <a:pt x="9206" y="42882"/>
                  <a:pt x="6973" y="40650"/>
                </a:cubicBezTo>
                <a:cubicBezTo>
                  <a:pt x="4740" y="38417"/>
                  <a:pt x="3019" y="35842"/>
                  <a:pt x="1811" y="32924"/>
                </a:cubicBezTo>
                <a:cubicBezTo>
                  <a:pt x="603" y="30007"/>
                  <a:pt x="0" y="26969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2"/>
                  <a:pt x="4740" y="9207"/>
                  <a:pt x="6973" y="6974"/>
                </a:cubicBezTo>
                <a:cubicBezTo>
                  <a:pt x="9206" y="4741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1"/>
                  <a:pt x="40650" y="6974"/>
                </a:cubicBezTo>
                <a:cubicBezTo>
                  <a:pt x="42882" y="9207"/>
                  <a:pt x="44602" y="11782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9639300" y="42195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70"/>
                  <a:pt x="47019" y="30007"/>
                  <a:pt x="45811" y="32924"/>
                </a:cubicBezTo>
                <a:cubicBezTo>
                  <a:pt x="44602" y="35842"/>
                  <a:pt x="42882" y="38417"/>
                  <a:pt x="40650" y="40650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9" y="45811"/>
                </a:cubicBezTo>
                <a:cubicBezTo>
                  <a:pt x="11781" y="44603"/>
                  <a:pt x="9206" y="42882"/>
                  <a:pt x="6973" y="40650"/>
                </a:cubicBezTo>
                <a:cubicBezTo>
                  <a:pt x="4740" y="38417"/>
                  <a:pt x="3019" y="35842"/>
                  <a:pt x="1811" y="32924"/>
                </a:cubicBezTo>
                <a:cubicBezTo>
                  <a:pt x="603" y="30007"/>
                  <a:pt x="0" y="26970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1"/>
                  <a:pt x="4740" y="9206"/>
                  <a:pt x="6973" y="6974"/>
                </a:cubicBezTo>
                <a:cubicBezTo>
                  <a:pt x="9206" y="4741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1"/>
                  <a:pt x="40650" y="6974"/>
                </a:cubicBezTo>
                <a:cubicBezTo>
                  <a:pt x="42882" y="9206"/>
                  <a:pt x="44602" y="11781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9639300" y="45720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6"/>
                  <a:pt x="45811" y="32924"/>
                </a:cubicBezTo>
                <a:cubicBezTo>
                  <a:pt x="44602" y="35841"/>
                  <a:pt x="42882" y="38417"/>
                  <a:pt x="40650" y="40650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9" y="45811"/>
                </a:cubicBezTo>
                <a:cubicBezTo>
                  <a:pt x="11781" y="44603"/>
                  <a:pt x="9206" y="42882"/>
                  <a:pt x="6973" y="40650"/>
                </a:cubicBezTo>
                <a:cubicBezTo>
                  <a:pt x="4740" y="38417"/>
                  <a:pt x="3019" y="35841"/>
                  <a:pt x="1811" y="32924"/>
                </a:cubicBezTo>
                <a:cubicBezTo>
                  <a:pt x="603" y="30006"/>
                  <a:pt x="0" y="26969"/>
                  <a:pt x="0" y="23812"/>
                </a:cubicBezTo>
                <a:cubicBezTo>
                  <a:pt x="0" y="20654"/>
                  <a:pt x="603" y="17616"/>
                  <a:pt x="1811" y="14699"/>
                </a:cubicBezTo>
                <a:cubicBezTo>
                  <a:pt x="3019" y="11781"/>
                  <a:pt x="4740" y="9207"/>
                  <a:pt x="6973" y="6974"/>
                </a:cubicBezTo>
                <a:cubicBezTo>
                  <a:pt x="9206" y="4741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1"/>
                  <a:pt x="40650" y="6974"/>
                </a:cubicBezTo>
                <a:cubicBezTo>
                  <a:pt x="42882" y="9207"/>
                  <a:pt x="44602" y="11781"/>
                  <a:pt x="45811" y="14699"/>
                </a:cubicBezTo>
                <a:cubicBezTo>
                  <a:pt x="47019" y="17616"/>
                  <a:pt x="47624" y="20654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9639300" y="49244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19" y="30007"/>
                  <a:pt x="45811" y="32924"/>
                </a:cubicBezTo>
                <a:cubicBezTo>
                  <a:pt x="44602" y="35842"/>
                  <a:pt x="42882" y="38417"/>
                  <a:pt x="40650" y="40650"/>
                </a:cubicBezTo>
                <a:cubicBezTo>
                  <a:pt x="38417" y="42882"/>
                  <a:pt x="35841" y="44603"/>
                  <a:pt x="32924" y="45811"/>
                </a:cubicBezTo>
                <a:cubicBezTo>
                  <a:pt x="30005" y="47020"/>
                  <a:pt x="26968" y="47624"/>
                  <a:pt x="23812" y="47625"/>
                </a:cubicBezTo>
                <a:cubicBezTo>
                  <a:pt x="20653" y="47624"/>
                  <a:pt x="17615" y="47020"/>
                  <a:pt x="14699" y="45811"/>
                </a:cubicBezTo>
                <a:cubicBezTo>
                  <a:pt x="11781" y="44603"/>
                  <a:pt x="9206" y="42882"/>
                  <a:pt x="6973" y="40650"/>
                </a:cubicBezTo>
                <a:cubicBezTo>
                  <a:pt x="4740" y="38417"/>
                  <a:pt x="3019" y="35842"/>
                  <a:pt x="1811" y="32924"/>
                </a:cubicBezTo>
                <a:cubicBezTo>
                  <a:pt x="603" y="30007"/>
                  <a:pt x="0" y="26969"/>
                  <a:pt x="0" y="23812"/>
                </a:cubicBezTo>
                <a:cubicBezTo>
                  <a:pt x="0" y="20653"/>
                  <a:pt x="603" y="17616"/>
                  <a:pt x="1811" y="14699"/>
                </a:cubicBezTo>
                <a:cubicBezTo>
                  <a:pt x="3019" y="11781"/>
                  <a:pt x="4740" y="9207"/>
                  <a:pt x="6973" y="6974"/>
                </a:cubicBezTo>
                <a:cubicBezTo>
                  <a:pt x="9206" y="4741"/>
                  <a:pt x="11781" y="3020"/>
                  <a:pt x="14699" y="1812"/>
                </a:cubicBezTo>
                <a:cubicBezTo>
                  <a:pt x="17615" y="603"/>
                  <a:pt x="20653" y="0"/>
                  <a:pt x="23812" y="0"/>
                </a:cubicBezTo>
                <a:cubicBezTo>
                  <a:pt x="26968" y="0"/>
                  <a:pt x="30005" y="603"/>
                  <a:pt x="32923" y="1812"/>
                </a:cubicBezTo>
                <a:cubicBezTo>
                  <a:pt x="35841" y="3020"/>
                  <a:pt x="38417" y="4741"/>
                  <a:pt x="40650" y="6974"/>
                </a:cubicBezTo>
                <a:cubicBezTo>
                  <a:pt x="42882" y="9207"/>
                  <a:pt x="44602" y="11781"/>
                  <a:pt x="45811" y="14699"/>
                </a:cubicBezTo>
                <a:cubicBezTo>
                  <a:pt x="47019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0">
            <a:extLst>
              <a:ext uri="{FF2B5EF4-FFF2-40B4-BE49-F238E27FC236}"/>
            </a:extLst>
          </p:cNvPr>
          <p:cNvSpPr/>
          <p:nvPr/>
        </p:nvSpPr>
        <p:spPr>
          <a:xfrm>
            <a:off x="9334500" y="5343525"/>
            <a:ext cx="8610600" cy="1514475"/>
          </a:xfrm>
          <a:custGeom>
            <a:avLst/>
            <a:gdLst/>
            <a:ahLst/>
            <a:cxnLst/>
            <a:rect l="l" t="t" r="r" b="b"/>
            <a:pathLst>
              <a:path w="8610600" h="1514475">
                <a:moveTo>
                  <a:pt x="0" y="1400175"/>
                </a:moveTo>
                <a:lnTo>
                  <a:pt x="0" y="114300"/>
                </a:lnTo>
                <a:cubicBezTo>
                  <a:pt x="0" y="106794"/>
                  <a:pt x="731" y="99361"/>
                  <a:pt x="2195" y="92000"/>
                </a:cubicBezTo>
                <a:cubicBezTo>
                  <a:pt x="3658" y="84639"/>
                  <a:pt x="5826" y="77492"/>
                  <a:pt x="8698" y="70558"/>
                </a:cubicBezTo>
                <a:cubicBezTo>
                  <a:pt x="11570" y="63624"/>
                  <a:pt x="15091" y="57037"/>
                  <a:pt x="19261" y="50797"/>
                </a:cubicBezTo>
                <a:cubicBezTo>
                  <a:pt x="23431" y="44556"/>
                  <a:pt x="28169" y="38783"/>
                  <a:pt x="33477" y="33477"/>
                </a:cubicBezTo>
                <a:cubicBezTo>
                  <a:pt x="38782" y="28169"/>
                  <a:pt x="44556" y="23431"/>
                  <a:pt x="50796" y="19262"/>
                </a:cubicBezTo>
                <a:cubicBezTo>
                  <a:pt x="57036" y="15092"/>
                  <a:pt x="63624" y="11572"/>
                  <a:pt x="70557" y="8700"/>
                </a:cubicBezTo>
                <a:cubicBezTo>
                  <a:pt x="77491" y="5828"/>
                  <a:pt x="84639" y="3660"/>
                  <a:pt x="92000" y="2195"/>
                </a:cubicBezTo>
                <a:cubicBezTo>
                  <a:pt x="99361" y="731"/>
                  <a:pt x="106795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5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3" y="11572"/>
                  <a:pt x="8553559" y="15092"/>
                  <a:pt x="8559800" y="19262"/>
                </a:cubicBezTo>
                <a:cubicBezTo>
                  <a:pt x="8566041" y="23431"/>
                  <a:pt x="8571815" y="28169"/>
                  <a:pt x="8577121" y="33477"/>
                </a:cubicBezTo>
                <a:cubicBezTo>
                  <a:pt x="8582428" y="38783"/>
                  <a:pt x="8587166" y="44556"/>
                  <a:pt x="8591335" y="50797"/>
                </a:cubicBezTo>
                <a:cubicBezTo>
                  <a:pt x="8595505" y="57037"/>
                  <a:pt x="8599026" y="63624"/>
                  <a:pt x="8601897" y="70558"/>
                </a:cubicBezTo>
                <a:cubicBezTo>
                  <a:pt x="8604771" y="77492"/>
                  <a:pt x="8606938" y="84639"/>
                  <a:pt x="8608402" y="92000"/>
                </a:cubicBezTo>
                <a:cubicBezTo>
                  <a:pt x="8609867" y="99361"/>
                  <a:pt x="8610598" y="106794"/>
                  <a:pt x="8610600" y="114300"/>
                </a:cubicBezTo>
                <a:lnTo>
                  <a:pt x="8610600" y="1400175"/>
                </a:lnTo>
                <a:cubicBezTo>
                  <a:pt x="8610598" y="1407680"/>
                  <a:pt x="8609867" y="1415112"/>
                  <a:pt x="8608402" y="1422473"/>
                </a:cubicBezTo>
                <a:cubicBezTo>
                  <a:pt x="8606938" y="1429834"/>
                  <a:pt x="8604771" y="1436981"/>
                  <a:pt x="8601897" y="1443915"/>
                </a:cubicBezTo>
                <a:cubicBezTo>
                  <a:pt x="8599026" y="1450849"/>
                  <a:pt x="8595505" y="1457436"/>
                  <a:pt x="8591335" y="1463676"/>
                </a:cubicBezTo>
                <a:cubicBezTo>
                  <a:pt x="8587166" y="1469916"/>
                  <a:pt x="8582428" y="1475689"/>
                  <a:pt x="8577121" y="1480997"/>
                </a:cubicBezTo>
                <a:cubicBezTo>
                  <a:pt x="8571815" y="1486303"/>
                  <a:pt x="8566041" y="1491042"/>
                  <a:pt x="8559800" y="1495211"/>
                </a:cubicBezTo>
                <a:cubicBezTo>
                  <a:pt x="8553559" y="1499381"/>
                  <a:pt x="8546971" y="1502902"/>
                  <a:pt x="8540038" y="1505774"/>
                </a:cubicBezTo>
                <a:cubicBezTo>
                  <a:pt x="8533104" y="1508645"/>
                  <a:pt x="8525957" y="1510814"/>
                  <a:pt x="8518598" y="1512278"/>
                </a:cubicBezTo>
                <a:cubicBezTo>
                  <a:pt x="8511237" y="1513742"/>
                  <a:pt x="8503805" y="1514475"/>
                  <a:pt x="8496300" y="1514475"/>
                </a:cubicBezTo>
                <a:lnTo>
                  <a:pt x="114300" y="1514475"/>
                </a:lnTo>
                <a:cubicBezTo>
                  <a:pt x="106795" y="1514475"/>
                  <a:pt x="99361" y="1513743"/>
                  <a:pt x="92000" y="1512279"/>
                </a:cubicBezTo>
                <a:cubicBezTo>
                  <a:pt x="84639" y="1510814"/>
                  <a:pt x="77491" y="1508645"/>
                  <a:pt x="70557" y="1505774"/>
                </a:cubicBezTo>
                <a:cubicBezTo>
                  <a:pt x="63624" y="1502902"/>
                  <a:pt x="57036" y="1499381"/>
                  <a:pt x="50796" y="1495211"/>
                </a:cubicBezTo>
                <a:cubicBezTo>
                  <a:pt x="44556" y="1491042"/>
                  <a:pt x="38782" y="1486303"/>
                  <a:pt x="33477" y="1480997"/>
                </a:cubicBezTo>
                <a:cubicBezTo>
                  <a:pt x="28169" y="1475689"/>
                  <a:pt x="23431" y="1469916"/>
                  <a:pt x="19261" y="1463676"/>
                </a:cubicBezTo>
                <a:cubicBezTo>
                  <a:pt x="15091" y="1457436"/>
                  <a:pt x="11570" y="1450849"/>
                  <a:pt x="8698" y="1443915"/>
                </a:cubicBezTo>
                <a:cubicBezTo>
                  <a:pt x="5826" y="1436981"/>
                  <a:pt x="3658" y="1429834"/>
                  <a:pt x="2195" y="1422473"/>
                </a:cubicBezTo>
                <a:cubicBezTo>
                  <a:pt x="731" y="1415112"/>
                  <a:pt x="0" y="1407680"/>
                  <a:pt x="0" y="14001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1"/>
          <p:cNvSpPr txBox="1"/>
          <p:nvPr/>
        </p:nvSpPr>
        <p:spPr>
          <a:xfrm>
            <a:off x="9556247" y="2639336"/>
            <a:ext cx="7975176" cy="4843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Oportunidades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Inclusión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ofrece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potencial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precedentes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mejorar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inclusión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nivel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Acceso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Universal: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Cualquier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persona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smartphone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participar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economía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global.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Remesas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Eficientes: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transferencias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internacionales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rápidas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bajo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costo.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Protección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Inflación: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países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inestables,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refugio.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Microfinanciación: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Facilita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préstamos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colectiva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intermediarios.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Empoderamiento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Financiero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tiene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potencial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proporcionar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servicios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financieros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1.7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mil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millones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adultos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bancarizados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en</a:t>
            </a:r>
            <a:endParaRPr sz="1200" dirty="0"/>
          </a:p>
          <a:p>
            <a:pPr marL="13970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mundo.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democratización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acceso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catalizar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desarrollo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regiones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tradicionalmente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marginadas.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647700" y="50577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1"/>
                  <a:pt x="42883" y="38417"/>
                  <a:pt x="40650" y="40649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5"/>
                  <a:pt x="23812" y="47625"/>
                </a:cubicBezTo>
                <a:cubicBezTo>
                  <a:pt x="20654" y="47625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49"/>
                </a:cubicBezTo>
                <a:cubicBezTo>
                  <a:pt x="4741" y="38417"/>
                  <a:pt x="3020" y="35841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3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0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0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647700" y="541020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1"/>
                  <a:pt x="42883" y="38417"/>
                  <a:pt x="40650" y="40649"/>
                </a:cubicBezTo>
                <a:cubicBezTo>
                  <a:pt x="38417" y="42882"/>
                  <a:pt x="35842" y="44603"/>
                  <a:pt x="32925" y="45811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1"/>
                </a:cubicBezTo>
                <a:cubicBezTo>
                  <a:pt x="11782" y="44603"/>
                  <a:pt x="9207" y="42882"/>
                  <a:pt x="6974" y="40649"/>
                </a:cubicBezTo>
                <a:cubicBezTo>
                  <a:pt x="4741" y="38417"/>
                  <a:pt x="3020" y="35841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3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0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0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647700" y="576262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cubicBezTo>
                  <a:pt x="47624" y="26969"/>
                  <a:pt x="47020" y="30007"/>
                  <a:pt x="45812" y="32924"/>
                </a:cubicBezTo>
                <a:cubicBezTo>
                  <a:pt x="44603" y="35842"/>
                  <a:pt x="42883" y="38417"/>
                  <a:pt x="40650" y="40650"/>
                </a:cubicBezTo>
                <a:cubicBezTo>
                  <a:pt x="38417" y="42882"/>
                  <a:pt x="35842" y="44603"/>
                  <a:pt x="32925" y="45812"/>
                </a:cubicBezTo>
                <a:cubicBezTo>
                  <a:pt x="30007" y="47020"/>
                  <a:pt x="26970" y="47624"/>
                  <a:pt x="23812" y="47625"/>
                </a:cubicBezTo>
                <a:cubicBezTo>
                  <a:pt x="20654" y="47624"/>
                  <a:pt x="17617" y="47020"/>
                  <a:pt x="14699" y="45812"/>
                </a:cubicBezTo>
                <a:cubicBezTo>
                  <a:pt x="11782" y="44603"/>
                  <a:pt x="9207" y="42882"/>
                  <a:pt x="6974" y="40650"/>
                </a:cubicBezTo>
                <a:cubicBezTo>
                  <a:pt x="4741" y="38417"/>
                  <a:pt x="3020" y="35842"/>
                  <a:pt x="1812" y="32924"/>
                </a:cubicBezTo>
                <a:cubicBezTo>
                  <a:pt x="604" y="30007"/>
                  <a:pt x="0" y="26969"/>
                  <a:pt x="0" y="23812"/>
                </a:cubicBezTo>
                <a:cubicBezTo>
                  <a:pt x="0" y="20653"/>
                  <a:pt x="604" y="17616"/>
                  <a:pt x="1812" y="14699"/>
                </a:cubicBezTo>
                <a:cubicBezTo>
                  <a:pt x="3020" y="11781"/>
                  <a:pt x="4741" y="9206"/>
                  <a:pt x="6974" y="6973"/>
                </a:cubicBezTo>
                <a:cubicBezTo>
                  <a:pt x="9207" y="4740"/>
                  <a:pt x="11782" y="3020"/>
                  <a:pt x="14699" y="1812"/>
                </a:cubicBezTo>
                <a:cubicBezTo>
                  <a:pt x="17617" y="603"/>
                  <a:pt x="20654" y="0"/>
                  <a:pt x="23812" y="0"/>
                </a:cubicBezTo>
                <a:cubicBezTo>
                  <a:pt x="26970" y="0"/>
                  <a:pt x="30007" y="603"/>
                  <a:pt x="32925" y="1812"/>
                </a:cubicBezTo>
                <a:cubicBezTo>
                  <a:pt x="35842" y="3020"/>
                  <a:pt x="38417" y="4740"/>
                  <a:pt x="40650" y="6973"/>
                </a:cubicBezTo>
                <a:cubicBezTo>
                  <a:pt x="42883" y="9206"/>
                  <a:pt x="44603" y="11781"/>
                  <a:pt x="45812" y="14699"/>
                </a:cubicBezTo>
                <a:cubicBezTo>
                  <a:pt x="47020" y="17616"/>
                  <a:pt x="47624" y="20653"/>
                  <a:pt x="47625" y="23812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115E88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9567862" y="504348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3" y="57500"/>
                </a:cubicBezTo>
                <a:cubicBezTo>
                  <a:pt x="2287" y="52900"/>
                  <a:pt x="3643" y="48433"/>
                  <a:pt x="5438" y="44098"/>
                </a:cubicBezTo>
                <a:cubicBezTo>
                  <a:pt x="7232" y="39765"/>
                  <a:pt x="9432" y="35648"/>
                  <a:pt x="12038" y="31749"/>
                </a:cubicBezTo>
                <a:cubicBezTo>
                  <a:pt x="14644" y="27848"/>
                  <a:pt x="17606" y="24239"/>
                  <a:pt x="20922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7" y="9432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7"/>
                </a:cubicBezTo>
                <a:cubicBezTo>
                  <a:pt x="8104107" y="7232"/>
                  <a:pt x="8108223" y="9432"/>
                  <a:pt x="8112123" y="12038"/>
                </a:cubicBezTo>
                <a:cubicBezTo>
                  <a:pt x="8116022" y="14644"/>
                  <a:pt x="8119631" y="17606"/>
                  <a:pt x="8122949" y="20923"/>
                </a:cubicBezTo>
                <a:cubicBezTo>
                  <a:pt x="8126265" y="24239"/>
                  <a:pt x="8129228" y="27848"/>
                  <a:pt x="8131832" y="31748"/>
                </a:cubicBezTo>
                <a:cubicBezTo>
                  <a:pt x="8134440" y="35648"/>
                  <a:pt x="8136641" y="39765"/>
                  <a:pt x="8138435" y="44098"/>
                </a:cubicBezTo>
                <a:cubicBezTo>
                  <a:pt x="8140230" y="48433"/>
                  <a:pt x="8141585" y="52900"/>
                  <a:pt x="8142501" y="57500"/>
                </a:cubicBezTo>
                <a:cubicBezTo>
                  <a:pt x="8143416" y="62100"/>
                  <a:pt x="8143873" y="66746"/>
                  <a:pt x="8143875" y="71437"/>
                </a:cubicBezTo>
                <a:lnTo>
                  <a:pt x="8143875" y="242887"/>
                </a:lnTo>
                <a:cubicBezTo>
                  <a:pt x="8143873" y="247578"/>
                  <a:pt x="8143416" y="252223"/>
                  <a:pt x="8142500" y="256823"/>
                </a:cubicBezTo>
                <a:cubicBezTo>
                  <a:pt x="8141585" y="261424"/>
                  <a:pt x="8140232" y="265891"/>
                  <a:pt x="8138436" y="270224"/>
                </a:cubicBezTo>
                <a:cubicBezTo>
                  <a:pt x="8136641" y="274558"/>
                  <a:pt x="8134440" y="278675"/>
                  <a:pt x="8131834" y="282575"/>
                </a:cubicBezTo>
                <a:cubicBezTo>
                  <a:pt x="8129228" y="286476"/>
                  <a:pt x="8126265" y="290084"/>
                  <a:pt x="8122949" y="293401"/>
                </a:cubicBezTo>
                <a:cubicBezTo>
                  <a:pt x="8119631" y="296717"/>
                  <a:pt x="8116022" y="299678"/>
                  <a:pt x="8112123" y="302284"/>
                </a:cubicBezTo>
                <a:cubicBezTo>
                  <a:pt x="8108223" y="304890"/>
                  <a:pt x="8104107" y="307091"/>
                  <a:pt x="8099772" y="308886"/>
                </a:cubicBezTo>
                <a:cubicBezTo>
                  <a:pt x="8095439" y="310681"/>
                  <a:pt x="8090973" y="312036"/>
                  <a:pt x="8086374" y="312951"/>
                </a:cubicBezTo>
                <a:cubicBezTo>
                  <a:pt x="8081773" y="313866"/>
                  <a:pt x="8077128" y="314324"/>
                  <a:pt x="80724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899" y="312036"/>
                  <a:pt x="48431" y="310681"/>
                  <a:pt x="44098" y="308886"/>
                </a:cubicBezTo>
                <a:cubicBezTo>
                  <a:pt x="39765" y="307091"/>
                  <a:pt x="35647" y="304890"/>
                  <a:pt x="31748" y="302284"/>
                </a:cubicBezTo>
                <a:cubicBezTo>
                  <a:pt x="27847" y="299678"/>
                  <a:pt x="24239" y="296717"/>
                  <a:pt x="20922" y="293401"/>
                </a:cubicBezTo>
                <a:cubicBezTo>
                  <a:pt x="17606" y="290084"/>
                  <a:pt x="14644" y="286476"/>
                  <a:pt x="12038" y="282575"/>
                </a:cubicBezTo>
                <a:cubicBezTo>
                  <a:pt x="9432" y="278675"/>
                  <a:pt x="7232" y="274558"/>
                  <a:pt x="5437" y="270224"/>
                </a:cubicBezTo>
                <a:cubicBezTo>
                  <a:pt x="3643" y="265891"/>
                  <a:pt x="2287" y="261424"/>
                  <a:pt x="1372" y="256823"/>
                </a:cubicBezTo>
                <a:cubicBezTo>
                  <a:pt x="457" y="252223"/>
                  <a:pt x="0" y="247578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8">
            <a:extLst>
              <a:ext uri="{FF2B5EF4-FFF2-40B4-BE49-F238E27FC236}"/>
            </a:extLst>
          </p:cNvPr>
          <p:cNvSpPr/>
          <p:nvPr/>
        </p:nvSpPr>
        <p:spPr>
          <a:xfrm>
            <a:off x="9567862" y="544353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3" y="57500"/>
                </a:cubicBezTo>
                <a:cubicBezTo>
                  <a:pt x="2287" y="52899"/>
                  <a:pt x="3643" y="48432"/>
                  <a:pt x="5438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8"/>
                  <a:pt x="17606" y="24239"/>
                  <a:pt x="20922" y="20923"/>
                </a:cubicBezTo>
                <a:cubicBezTo>
                  <a:pt x="24239" y="17606"/>
                  <a:pt x="27847" y="14644"/>
                  <a:pt x="31748" y="12039"/>
                </a:cubicBezTo>
                <a:cubicBezTo>
                  <a:pt x="35647" y="9433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7"/>
                </a:cubicBezTo>
                <a:cubicBezTo>
                  <a:pt x="8104107" y="7232"/>
                  <a:pt x="8108223" y="9433"/>
                  <a:pt x="8112123" y="12039"/>
                </a:cubicBezTo>
                <a:cubicBezTo>
                  <a:pt x="8116022" y="14644"/>
                  <a:pt x="8119631" y="17606"/>
                  <a:pt x="8122949" y="20923"/>
                </a:cubicBezTo>
                <a:cubicBezTo>
                  <a:pt x="8126265" y="24239"/>
                  <a:pt x="8129228" y="27847"/>
                  <a:pt x="8131832" y="31748"/>
                </a:cubicBezTo>
                <a:cubicBezTo>
                  <a:pt x="8134440" y="35648"/>
                  <a:pt x="8136641" y="39765"/>
                  <a:pt x="8138435" y="44098"/>
                </a:cubicBezTo>
                <a:cubicBezTo>
                  <a:pt x="8140230" y="48432"/>
                  <a:pt x="8141585" y="52899"/>
                  <a:pt x="8142501" y="57500"/>
                </a:cubicBezTo>
                <a:cubicBezTo>
                  <a:pt x="8143416" y="62100"/>
                  <a:pt x="8143873" y="66746"/>
                  <a:pt x="8143875" y="71437"/>
                </a:cubicBezTo>
                <a:lnTo>
                  <a:pt x="8143875" y="242887"/>
                </a:lnTo>
                <a:cubicBezTo>
                  <a:pt x="8143873" y="247577"/>
                  <a:pt x="8143416" y="252223"/>
                  <a:pt x="8142500" y="256823"/>
                </a:cubicBezTo>
                <a:cubicBezTo>
                  <a:pt x="8141585" y="261424"/>
                  <a:pt x="8140232" y="265891"/>
                  <a:pt x="8138436" y="270224"/>
                </a:cubicBezTo>
                <a:cubicBezTo>
                  <a:pt x="8136641" y="274558"/>
                  <a:pt x="8134440" y="278675"/>
                  <a:pt x="8131834" y="282575"/>
                </a:cubicBezTo>
                <a:cubicBezTo>
                  <a:pt x="8129228" y="286475"/>
                  <a:pt x="8126265" y="290083"/>
                  <a:pt x="8122949" y="293401"/>
                </a:cubicBezTo>
                <a:cubicBezTo>
                  <a:pt x="8119631" y="296717"/>
                  <a:pt x="8116022" y="299679"/>
                  <a:pt x="8112123" y="302285"/>
                </a:cubicBezTo>
                <a:cubicBezTo>
                  <a:pt x="8108223" y="304891"/>
                  <a:pt x="8104107" y="307091"/>
                  <a:pt x="8099772" y="308886"/>
                </a:cubicBezTo>
                <a:cubicBezTo>
                  <a:pt x="8095439" y="310681"/>
                  <a:pt x="8090973" y="312036"/>
                  <a:pt x="8086374" y="312951"/>
                </a:cubicBezTo>
                <a:cubicBezTo>
                  <a:pt x="8081773" y="313866"/>
                  <a:pt x="8077128" y="314324"/>
                  <a:pt x="80724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899" y="312036"/>
                  <a:pt x="48431" y="310681"/>
                  <a:pt x="44098" y="308886"/>
                </a:cubicBezTo>
                <a:cubicBezTo>
                  <a:pt x="39765" y="307091"/>
                  <a:pt x="35647" y="304891"/>
                  <a:pt x="31748" y="302285"/>
                </a:cubicBezTo>
                <a:cubicBezTo>
                  <a:pt x="27847" y="299679"/>
                  <a:pt x="24239" y="296717"/>
                  <a:pt x="20922" y="293401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2" y="278675"/>
                  <a:pt x="7232" y="274558"/>
                  <a:pt x="5437" y="270224"/>
                </a:cubicBezTo>
                <a:cubicBezTo>
                  <a:pt x="3643" y="265891"/>
                  <a:pt x="2287" y="261424"/>
                  <a:pt x="1372" y="256823"/>
                </a:cubicBezTo>
                <a:cubicBezTo>
                  <a:pt x="457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9">
            <a:extLst>
              <a:ext uri="{FF2B5EF4-FFF2-40B4-BE49-F238E27FC236}"/>
            </a:extLst>
          </p:cNvPr>
          <p:cNvSpPr/>
          <p:nvPr/>
        </p:nvSpPr>
        <p:spPr>
          <a:xfrm>
            <a:off x="9567862" y="584358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3" y="57499"/>
                </a:cubicBezTo>
                <a:cubicBezTo>
                  <a:pt x="2287" y="52899"/>
                  <a:pt x="3643" y="48432"/>
                  <a:pt x="5438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8"/>
                  <a:pt x="17606" y="24240"/>
                  <a:pt x="20922" y="20923"/>
                </a:cubicBezTo>
                <a:cubicBezTo>
                  <a:pt x="24239" y="17607"/>
                  <a:pt x="27847" y="14644"/>
                  <a:pt x="31748" y="12038"/>
                </a:cubicBezTo>
                <a:cubicBezTo>
                  <a:pt x="35647" y="9432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7"/>
                </a:cubicBezTo>
                <a:cubicBezTo>
                  <a:pt x="8104107" y="7232"/>
                  <a:pt x="8108223" y="9433"/>
                  <a:pt x="8112123" y="12039"/>
                </a:cubicBezTo>
                <a:cubicBezTo>
                  <a:pt x="8116022" y="14645"/>
                  <a:pt x="8119631" y="17607"/>
                  <a:pt x="8122949" y="20923"/>
                </a:cubicBezTo>
                <a:cubicBezTo>
                  <a:pt x="8126265" y="24240"/>
                  <a:pt x="8129228" y="27848"/>
                  <a:pt x="8131832" y="31748"/>
                </a:cubicBezTo>
                <a:cubicBezTo>
                  <a:pt x="8134440" y="35648"/>
                  <a:pt x="8136641" y="39765"/>
                  <a:pt x="8138435" y="44098"/>
                </a:cubicBezTo>
                <a:cubicBezTo>
                  <a:pt x="8140230" y="48432"/>
                  <a:pt x="8141585" y="52899"/>
                  <a:pt x="8142501" y="57499"/>
                </a:cubicBezTo>
                <a:cubicBezTo>
                  <a:pt x="8143416" y="62100"/>
                  <a:pt x="8143873" y="66746"/>
                  <a:pt x="8143875" y="71437"/>
                </a:cubicBezTo>
                <a:lnTo>
                  <a:pt x="8143875" y="242887"/>
                </a:lnTo>
                <a:cubicBezTo>
                  <a:pt x="8143873" y="247577"/>
                  <a:pt x="8143416" y="252223"/>
                  <a:pt x="8142500" y="256823"/>
                </a:cubicBezTo>
                <a:cubicBezTo>
                  <a:pt x="8141585" y="261424"/>
                  <a:pt x="8140232" y="265890"/>
                  <a:pt x="8138436" y="270224"/>
                </a:cubicBezTo>
                <a:cubicBezTo>
                  <a:pt x="8136641" y="274558"/>
                  <a:pt x="8134440" y="278675"/>
                  <a:pt x="8131834" y="282575"/>
                </a:cubicBezTo>
                <a:cubicBezTo>
                  <a:pt x="8129228" y="286476"/>
                  <a:pt x="8126265" y="290084"/>
                  <a:pt x="8122949" y="293401"/>
                </a:cubicBezTo>
                <a:cubicBezTo>
                  <a:pt x="8119631" y="296717"/>
                  <a:pt x="8116022" y="299678"/>
                  <a:pt x="8112123" y="302284"/>
                </a:cubicBezTo>
                <a:cubicBezTo>
                  <a:pt x="8108223" y="304890"/>
                  <a:pt x="8104107" y="307091"/>
                  <a:pt x="8099772" y="308886"/>
                </a:cubicBezTo>
                <a:cubicBezTo>
                  <a:pt x="8095439" y="310681"/>
                  <a:pt x="8090973" y="312036"/>
                  <a:pt x="8086374" y="312951"/>
                </a:cubicBezTo>
                <a:cubicBezTo>
                  <a:pt x="8081773" y="313866"/>
                  <a:pt x="8077128" y="314324"/>
                  <a:pt x="80724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899" y="312036"/>
                  <a:pt x="48431" y="310681"/>
                  <a:pt x="44098" y="308886"/>
                </a:cubicBezTo>
                <a:cubicBezTo>
                  <a:pt x="39765" y="307091"/>
                  <a:pt x="35647" y="304890"/>
                  <a:pt x="31748" y="302284"/>
                </a:cubicBezTo>
                <a:cubicBezTo>
                  <a:pt x="27847" y="299678"/>
                  <a:pt x="24239" y="296717"/>
                  <a:pt x="20922" y="293401"/>
                </a:cubicBezTo>
                <a:cubicBezTo>
                  <a:pt x="17606" y="290084"/>
                  <a:pt x="14644" y="286476"/>
                  <a:pt x="12038" y="282575"/>
                </a:cubicBezTo>
                <a:cubicBezTo>
                  <a:pt x="9432" y="278675"/>
                  <a:pt x="7232" y="274558"/>
                  <a:pt x="5437" y="270224"/>
                </a:cubicBezTo>
                <a:cubicBezTo>
                  <a:pt x="3643" y="265890"/>
                  <a:pt x="2287" y="261424"/>
                  <a:pt x="1372" y="256823"/>
                </a:cubicBezTo>
                <a:cubicBezTo>
                  <a:pt x="457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10">
            <a:extLst>
              <a:ext uri="{FF2B5EF4-FFF2-40B4-BE49-F238E27FC236}"/>
            </a:extLst>
          </p:cNvPr>
          <p:cNvSpPr/>
          <p:nvPr/>
        </p:nvSpPr>
        <p:spPr>
          <a:xfrm>
            <a:off x="9567862" y="6243637"/>
            <a:ext cx="8143875" cy="314325"/>
          </a:xfrm>
          <a:custGeom>
            <a:avLst/>
            <a:gdLst/>
            <a:ahLst/>
            <a:cxnLst/>
            <a:rect l="l" t="t" r="r" b="b"/>
            <a:pathLst>
              <a:path w="81438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7" y="62100"/>
                  <a:pt x="1373" y="57499"/>
                </a:cubicBezTo>
                <a:cubicBezTo>
                  <a:pt x="2287" y="52899"/>
                  <a:pt x="3643" y="48432"/>
                  <a:pt x="5438" y="44098"/>
                </a:cubicBezTo>
                <a:cubicBezTo>
                  <a:pt x="7232" y="39765"/>
                  <a:pt x="9432" y="35648"/>
                  <a:pt x="12038" y="31748"/>
                </a:cubicBezTo>
                <a:cubicBezTo>
                  <a:pt x="14644" y="27848"/>
                  <a:pt x="17606" y="24240"/>
                  <a:pt x="20922" y="20923"/>
                </a:cubicBezTo>
                <a:cubicBezTo>
                  <a:pt x="24239" y="17607"/>
                  <a:pt x="27847" y="14644"/>
                  <a:pt x="31748" y="12038"/>
                </a:cubicBezTo>
                <a:cubicBezTo>
                  <a:pt x="35647" y="9432"/>
                  <a:pt x="39765" y="7232"/>
                  <a:pt x="44098" y="5437"/>
                </a:cubicBezTo>
                <a:cubicBezTo>
                  <a:pt x="48431" y="3642"/>
                  <a:pt x="52899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8072437" y="0"/>
                </a:lnTo>
                <a:cubicBezTo>
                  <a:pt x="8077128" y="0"/>
                  <a:pt x="8081773" y="457"/>
                  <a:pt x="8086374" y="1372"/>
                </a:cubicBezTo>
                <a:cubicBezTo>
                  <a:pt x="8090974" y="2287"/>
                  <a:pt x="8095440" y="3642"/>
                  <a:pt x="8099774" y="5437"/>
                </a:cubicBezTo>
                <a:cubicBezTo>
                  <a:pt x="8104107" y="7232"/>
                  <a:pt x="8108223" y="9433"/>
                  <a:pt x="8112123" y="12039"/>
                </a:cubicBezTo>
                <a:cubicBezTo>
                  <a:pt x="8116022" y="14645"/>
                  <a:pt x="8119631" y="17607"/>
                  <a:pt x="8122949" y="20923"/>
                </a:cubicBezTo>
                <a:cubicBezTo>
                  <a:pt x="8126265" y="24240"/>
                  <a:pt x="8129228" y="27848"/>
                  <a:pt x="8131832" y="31748"/>
                </a:cubicBezTo>
                <a:cubicBezTo>
                  <a:pt x="8134440" y="35648"/>
                  <a:pt x="8136641" y="39765"/>
                  <a:pt x="8138435" y="44098"/>
                </a:cubicBezTo>
                <a:cubicBezTo>
                  <a:pt x="8140230" y="48432"/>
                  <a:pt x="8141585" y="52899"/>
                  <a:pt x="8142501" y="57499"/>
                </a:cubicBezTo>
                <a:cubicBezTo>
                  <a:pt x="8143416" y="62100"/>
                  <a:pt x="8143873" y="66746"/>
                  <a:pt x="8143875" y="71437"/>
                </a:cubicBezTo>
                <a:lnTo>
                  <a:pt x="8143875" y="242887"/>
                </a:lnTo>
                <a:cubicBezTo>
                  <a:pt x="8143873" y="247577"/>
                  <a:pt x="8143416" y="252223"/>
                  <a:pt x="8142500" y="256823"/>
                </a:cubicBezTo>
                <a:cubicBezTo>
                  <a:pt x="8141585" y="261424"/>
                  <a:pt x="8140232" y="265891"/>
                  <a:pt x="8138436" y="270224"/>
                </a:cubicBezTo>
                <a:cubicBezTo>
                  <a:pt x="8136641" y="274558"/>
                  <a:pt x="8134440" y="278675"/>
                  <a:pt x="8131834" y="282575"/>
                </a:cubicBezTo>
                <a:cubicBezTo>
                  <a:pt x="8129228" y="286475"/>
                  <a:pt x="8126265" y="290083"/>
                  <a:pt x="8122949" y="293401"/>
                </a:cubicBezTo>
                <a:cubicBezTo>
                  <a:pt x="8119631" y="296718"/>
                  <a:pt x="8116022" y="299678"/>
                  <a:pt x="8112123" y="302285"/>
                </a:cubicBezTo>
                <a:cubicBezTo>
                  <a:pt x="8108223" y="304890"/>
                  <a:pt x="8104107" y="307091"/>
                  <a:pt x="8099772" y="308886"/>
                </a:cubicBezTo>
                <a:cubicBezTo>
                  <a:pt x="8095439" y="310681"/>
                  <a:pt x="8090973" y="312036"/>
                  <a:pt x="8086374" y="312951"/>
                </a:cubicBezTo>
                <a:cubicBezTo>
                  <a:pt x="8081773" y="313866"/>
                  <a:pt x="8077128" y="314324"/>
                  <a:pt x="80724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899" y="312036"/>
                  <a:pt x="48431" y="310681"/>
                  <a:pt x="44098" y="308886"/>
                </a:cubicBezTo>
                <a:cubicBezTo>
                  <a:pt x="39765" y="307091"/>
                  <a:pt x="35647" y="304890"/>
                  <a:pt x="31748" y="302285"/>
                </a:cubicBezTo>
                <a:cubicBezTo>
                  <a:pt x="27847" y="299678"/>
                  <a:pt x="24239" y="296718"/>
                  <a:pt x="20922" y="293401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2" y="278675"/>
                  <a:pt x="7232" y="274558"/>
                  <a:pt x="5437" y="270224"/>
                </a:cubicBezTo>
                <a:cubicBezTo>
                  <a:pt x="3643" y="265891"/>
                  <a:pt x="2287" y="261424"/>
                  <a:pt x="1372" y="256823"/>
                </a:cubicBezTo>
                <a:cubicBezTo>
                  <a:pt x="457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1"/>
          <p:cNvSpPr txBox="1"/>
          <p:nvPr/>
        </p:nvSpPr>
        <p:spPr>
          <a:xfrm>
            <a:off x="9561413" y="3386717"/>
            <a:ext cx="7608502" cy="30975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CUESTIONARIO</a:t>
            </a:r>
            <a:endParaRPr sz="900" dirty="0"/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¿Cuál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siguientes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consecuencia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probable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adopción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masiva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políticas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monetarias?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Selecciona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todas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correspondan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016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Aumento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control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gubernamental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sobre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las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transacciones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financieras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016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Reducción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eficacia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las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tasas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interés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como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herramienta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política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016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Limitación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control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sobre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oferta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dinero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1016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Reevaluación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los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conceptos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soberanía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monetaria</a:t>
            </a:r>
            <a:endParaRPr sz="1000" dirty="0"/>
          </a:p>
        </p:txBody>
      </p:sp>
      <p:sp>
        <p:nvSpPr>
          <p:cNvPr id="12" name="TextBox 12"/>
          <p:cNvSpPr txBox="1"/>
          <p:nvPr/>
        </p:nvSpPr>
        <p:spPr>
          <a:xfrm>
            <a:off x="567723" y="3630503"/>
            <a:ext cx="8126228" cy="28688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Impacto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Políticas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Monetarias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adopción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generalizada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desafiar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significativamente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capacidad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gobiernos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implementar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políticas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tradicionales: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2032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Limitaría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control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oferta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Reduciría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eficacia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tasas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interés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herramienta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política</a:t>
            </a:r>
            <a:endParaRPr sz="1200" dirty="0"/>
          </a:p>
          <a:p>
            <a:pPr marL="21590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Podría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llevar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reevaluación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conceptos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soberanía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monetaria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5833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cambio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potencial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plantea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preguntas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fundamentales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gestión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papel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bancos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centrales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vez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descentralizado.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08064" y="3799352"/>
            <a:ext cx="7163679" cy="24713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IDEA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</a:t>
            </a:r>
            <a:endParaRPr sz="900" dirty="0"/>
          </a:p>
          <a:p>
            <a:pPr marL="0" indent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Nuestras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Manos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innovación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tecnológica,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catalizador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cambio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fundamental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concebimos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utilizamos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potencial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democratizar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finanzas,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desafiar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estructuras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endParaRPr sz="1200" dirty="0"/>
          </a:p>
          <a:p>
            <a:pPr marL="0" indent="0" algn="r">
              <a:lnSpc>
                <a:spcPct val="106667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establecidas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fomentar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inclusión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inmenso.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embargo,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camino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adopción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masiva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lleno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desafíos.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participantes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tenemos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oportunidad</a:t>
            </a:r>
            <a:endParaRPr sz="1200" dirty="0"/>
          </a:p>
          <a:p>
            <a:pPr marL="0" indent="0" algn="ctr">
              <a:lnSpc>
                <a:spcPct val="103333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responsabilidad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forma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libertad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equidad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sean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realidades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tangibles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todos.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viaje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apenas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comienza,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éxito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dependerá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capacidad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innovar,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educar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adaptar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nueva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342900" y="5934075"/>
            <a:ext cx="8610600" cy="1314450"/>
          </a:xfrm>
          <a:custGeom>
            <a:avLst/>
            <a:gdLst/>
            <a:ahLst/>
            <a:cxnLst/>
            <a:rect l="l" t="t" r="r" b="b"/>
            <a:pathLst>
              <a:path w="8610600" h="1314450">
                <a:moveTo>
                  <a:pt x="0" y="1200150"/>
                </a:moveTo>
                <a:lnTo>
                  <a:pt x="0" y="114300"/>
                </a:lnTo>
                <a:cubicBezTo>
                  <a:pt x="0" y="106794"/>
                  <a:pt x="732" y="99361"/>
                  <a:pt x="2196" y="92000"/>
                </a:cubicBezTo>
                <a:cubicBezTo>
                  <a:pt x="3660" y="84639"/>
                  <a:pt x="5828" y="77492"/>
                  <a:pt x="8700" y="70558"/>
                </a:cubicBezTo>
                <a:cubicBezTo>
                  <a:pt x="11572" y="63624"/>
                  <a:pt x="15093" y="57037"/>
                  <a:pt x="19262" y="50797"/>
                </a:cubicBezTo>
                <a:cubicBezTo>
                  <a:pt x="23432" y="44557"/>
                  <a:pt x="28170" y="38784"/>
                  <a:pt x="33477" y="33477"/>
                </a:cubicBezTo>
                <a:cubicBezTo>
                  <a:pt x="38784" y="28170"/>
                  <a:pt x="44558" y="23432"/>
                  <a:pt x="50798" y="19262"/>
                </a:cubicBezTo>
                <a:cubicBezTo>
                  <a:pt x="57038" y="15092"/>
                  <a:pt x="63625" y="11572"/>
                  <a:pt x="70559" y="8700"/>
                </a:cubicBezTo>
                <a:cubicBezTo>
                  <a:pt x="77492" y="5828"/>
                  <a:pt x="84640" y="3660"/>
                  <a:pt x="92001" y="2196"/>
                </a:cubicBezTo>
                <a:cubicBezTo>
                  <a:pt x="99361" y="731"/>
                  <a:pt x="106794" y="0"/>
                  <a:pt x="114300" y="0"/>
                </a:cubicBezTo>
                <a:lnTo>
                  <a:pt x="8496300" y="0"/>
                </a:lnTo>
                <a:cubicBezTo>
                  <a:pt x="8503805" y="0"/>
                  <a:pt x="8511237" y="731"/>
                  <a:pt x="8518598" y="2196"/>
                </a:cubicBezTo>
                <a:cubicBezTo>
                  <a:pt x="8525959" y="3660"/>
                  <a:pt x="8533106" y="5828"/>
                  <a:pt x="8540040" y="8700"/>
                </a:cubicBezTo>
                <a:cubicBezTo>
                  <a:pt x="8546974" y="11572"/>
                  <a:pt x="8553560" y="15092"/>
                  <a:pt x="8559802" y="19262"/>
                </a:cubicBezTo>
                <a:cubicBezTo>
                  <a:pt x="8566041" y="23432"/>
                  <a:pt x="8571815" y="28170"/>
                  <a:pt x="8577121" y="33477"/>
                </a:cubicBezTo>
                <a:cubicBezTo>
                  <a:pt x="8582429" y="38784"/>
                  <a:pt x="8587167" y="44557"/>
                  <a:pt x="8591336" y="50797"/>
                </a:cubicBezTo>
                <a:cubicBezTo>
                  <a:pt x="8595506" y="57037"/>
                  <a:pt x="8599026" y="63624"/>
                  <a:pt x="8601899" y="70558"/>
                </a:cubicBezTo>
                <a:cubicBezTo>
                  <a:pt x="8604771" y="77492"/>
                  <a:pt x="8606939" y="84639"/>
                  <a:pt x="8608403" y="92000"/>
                </a:cubicBezTo>
                <a:cubicBezTo>
                  <a:pt x="8609867" y="99361"/>
                  <a:pt x="8610599" y="106794"/>
                  <a:pt x="8610600" y="114300"/>
                </a:cubicBezTo>
                <a:lnTo>
                  <a:pt x="8610600" y="1200150"/>
                </a:lnTo>
                <a:cubicBezTo>
                  <a:pt x="8610599" y="1207655"/>
                  <a:pt x="8609867" y="1215087"/>
                  <a:pt x="8608403" y="1222447"/>
                </a:cubicBezTo>
                <a:cubicBezTo>
                  <a:pt x="8606939" y="1229808"/>
                  <a:pt x="8604771" y="1236955"/>
                  <a:pt x="8601899" y="1243890"/>
                </a:cubicBezTo>
                <a:cubicBezTo>
                  <a:pt x="8599026" y="1250823"/>
                  <a:pt x="8595506" y="1257410"/>
                  <a:pt x="8591336" y="1263651"/>
                </a:cubicBezTo>
                <a:cubicBezTo>
                  <a:pt x="8587167" y="1269891"/>
                  <a:pt x="8582429" y="1275664"/>
                  <a:pt x="8577121" y="1280971"/>
                </a:cubicBezTo>
                <a:cubicBezTo>
                  <a:pt x="8571815" y="1286278"/>
                  <a:pt x="8566041" y="1291016"/>
                  <a:pt x="8559801" y="1295186"/>
                </a:cubicBezTo>
                <a:cubicBezTo>
                  <a:pt x="8553560" y="1299354"/>
                  <a:pt x="8546974" y="1302876"/>
                  <a:pt x="8540040" y="1305749"/>
                </a:cubicBezTo>
                <a:cubicBezTo>
                  <a:pt x="8533106" y="1308620"/>
                  <a:pt x="8525959" y="1310788"/>
                  <a:pt x="8518598" y="1312253"/>
                </a:cubicBezTo>
                <a:cubicBezTo>
                  <a:pt x="8511237" y="1313716"/>
                  <a:pt x="8503805" y="1314449"/>
                  <a:pt x="8496300" y="1314450"/>
                </a:cubicBezTo>
                <a:lnTo>
                  <a:pt x="114300" y="1314450"/>
                </a:lnTo>
                <a:cubicBezTo>
                  <a:pt x="106794" y="1314449"/>
                  <a:pt x="99361" y="1313716"/>
                  <a:pt x="92001" y="1312252"/>
                </a:cubicBezTo>
                <a:cubicBezTo>
                  <a:pt x="84640" y="1310788"/>
                  <a:pt x="77492" y="1308620"/>
                  <a:pt x="70559" y="1305749"/>
                </a:cubicBezTo>
                <a:cubicBezTo>
                  <a:pt x="63625" y="1302876"/>
                  <a:pt x="57038" y="1299354"/>
                  <a:pt x="50798" y="1295186"/>
                </a:cubicBezTo>
                <a:cubicBezTo>
                  <a:pt x="44558" y="1291016"/>
                  <a:pt x="38784" y="1286278"/>
                  <a:pt x="33477" y="1280971"/>
                </a:cubicBezTo>
                <a:cubicBezTo>
                  <a:pt x="28170" y="1275664"/>
                  <a:pt x="23432" y="1269891"/>
                  <a:pt x="19262" y="1263650"/>
                </a:cubicBezTo>
                <a:cubicBezTo>
                  <a:pt x="15093" y="1257410"/>
                  <a:pt x="11572" y="1250823"/>
                  <a:pt x="8700" y="1243890"/>
                </a:cubicBezTo>
                <a:cubicBezTo>
                  <a:pt x="5828" y="1236955"/>
                  <a:pt x="3660" y="1229808"/>
                  <a:pt x="2196" y="1222447"/>
                </a:cubicBezTo>
                <a:cubicBezTo>
                  <a:pt x="732" y="1215087"/>
                  <a:pt x="0" y="1207655"/>
                  <a:pt x="0" y="1200150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DCDCDC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Picture 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627"/>
            <a:ext cx="8610600" cy="89191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1473" y="2248954"/>
            <a:ext cx="6139153" cy="8684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Recapitulación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Curso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largo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curso,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hemos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explorado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fundamentos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implicaciones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Bitcoin:</a:t>
            </a:r>
            <a:endParaRPr sz="1200" dirty="0"/>
          </a:p>
        </p:txBody>
      </p:sp>
      <p:sp>
        <p:nvSpPr>
          <p:cNvPr id="8" name="TextBox 8"/>
          <p:cNvSpPr txBox="1"/>
          <p:nvPr/>
        </p:nvSpPr>
        <p:spPr>
          <a:xfrm>
            <a:off x="626907" y="3510007"/>
            <a:ext cx="211352" cy="17949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1.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2.</a:t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3.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4.</a:t>
            </a:r>
            <a:endParaRPr sz="1200" dirty="0"/>
          </a:p>
          <a:p>
            <a:pPr marL="0" indent="0" algn="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15E88"/>
                </a:solidFill>
                <a:latin typeface="Liberation Sans"/>
                <a:cs typeface="Liberation Sans"/>
              </a:rPr>
              <a:t>5.</a:t>
            </a:r>
            <a:endParaRPr sz="1200" dirty="0"/>
          </a:p>
        </p:txBody>
      </p:sp>
      <p:sp>
        <p:nvSpPr>
          <p:cNvPr id="9" name="TextBox 9"/>
          <p:cNvSpPr txBox="1"/>
          <p:nvPr/>
        </p:nvSpPr>
        <p:spPr>
          <a:xfrm>
            <a:off x="846825" y="3508343"/>
            <a:ext cx="7727332" cy="1996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666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Historia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Evolución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Comprendimos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representa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próxima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etapa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evolución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dinero.</a:t>
            </a:r>
            <a:endParaRPr sz="1200" dirty="0"/>
          </a:p>
          <a:p>
            <a:pPr marL="0" indent="0" algn="l">
              <a:lnSpc>
                <a:spcPct val="187500"/>
              </a:lnSpc>
              <a:spcBef>
                <a:spcPts val="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Tecnología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Blockchain: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Exploramos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mecanismos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hacen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descentralizado.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Práctico: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Aprendimos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configurar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billeteras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realizar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segura.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Lightning: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Descubrimos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soluciones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escalabilidad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pagos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rápidos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micropagos.</a:t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Implicaciones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Sociales: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Analizamos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potencial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transformar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empoderar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individuos.</a:t>
            </a:r>
            <a:endParaRPr sz="1200" dirty="0"/>
          </a:p>
        </p:txBody>
      </p:sp>
      <p:sp>
        <p:nvSpPr>
          <p:cNvPr id="10" name="TextBox 10"/>
          <p:cNvSpPr txBox="1"/>
          <p:nvPr/>
        </p:nvSpPr>
        <p:spPr>
          <a:xfrm>
            <a:off x="568457" y="6231131"/>
            <a:ext cx="7858021" cy="16397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39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Reflexión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Final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solo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tecnología,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sino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movimiento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hacia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futuro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financiero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abierto,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equitativo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374151"/>
                </a:solidFill>
                <a:latin typeface="Liberation Sans"/>
                <a:cs typeface="Liberation Sans"/>
              </a:rPr>
              <a:t>libre.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comprensión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posiciona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vanguardia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utilizarás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este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conocimiento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contribuir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inclusivo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justo?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9334500" y="569627"/>
            <a:ext cx="8610600" cy="89191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64842" y="1966858"/>
            <a:ext cx="8199781" cy="61933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Bitcoin: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Revolución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horizonte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evolución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emerge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innovación,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prometiendo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reescribir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reglas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juego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Allá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Físico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trasciende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limitaciones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físico.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moneda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sostener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mano,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concepto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vive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éter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desafiando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tradicionales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Descentralización: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Nuevo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Paradigma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Imagina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banco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central,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poder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distribuye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entre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todos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participantes.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introduce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modelo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donde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confianza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deposita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instituciones,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matemáticas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consenso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colectivo.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Escasez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l">
              <a:lnSpc>
                <a:spcPct val="104167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abundancia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introduce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concepto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escasez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suministro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limitado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21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millones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unidades,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desafía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idea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infinitamente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reproducible.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Fronteras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Sin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Fronteras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conoce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fronteras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nacionales.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Fluye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tan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libremente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información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internet,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permitiendo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transacciones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globales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misma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facilidad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enviar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correo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electrónico.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Aunque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aún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primeras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etapas,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representa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cambio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paradigma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concepción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Nos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invita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repensar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conceptos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fundamentales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confianza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soberanía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">
            <a:extLst>
              <a:ext uri="{FF2B5EF4-FFF2-40B4-BE49-F238E27FC236}"/>
            </a:extLst>
          </p:cNvPr>
          <p:cNvSpPr/>
          <p:nvPr/>
        </p:nvSpPr>
        <p:spPr>
          <a:xfrm>
            <a:off x="5757862" y="491013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499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7"/>
                  <a:pt x="17606" y="24239"/>
                  <a:pt x="20923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8" y="9432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2"/>
                  <a:pt x="6740525" y="12038"/>
                </a:cubicBezTo>
                <a:cubicBezTo>
                  <a:pt x="6744424" y="14644"/>
                  <a:pt x="6748033" y="17606"/>
                  <a:pt x="6751350" y="20923"/>
                </a:cubicBezTo>
                <a:cubicBezTo>
                  <a:pt x="6754667" y="24239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499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3"/>
                  <a:pt x="6770900" y="256823"/>
                </a:cubicBezTo>
                <a:cubicBezTo>
                  <a:pt x="6769985" y="261424"/>
                  <a:pt x="6768631" y="265890"/>
                  <a:pt x="6766836" y="270224"/>
                </a:cubicBezTo>
                <a:cubicBezTo>
                  <a:pt x="6765040" y="274558"/>
                  <a:pt x="6762840" y="278674"/>
                  <a:pt x="6760234" y="282575"/>
                </a:cubicBezTo>
                <a:cubicBezTo>
                  <a:pt x="6757628" y="286475"/>
                  <a:pt x="6754667" y="290083"/>
                  <a:pt x="6751350" y="293400"/>
                </a:cubicBezTo>
                <a:cubicBezTo>
                  <a:pt x="6748033" y="296717"/>
                  <a:pt x="6744424" y="299678"/>
                  <a:pt x="6740525" y="302285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7"/>
                  <a:pt x="6705528" y="314325"/>
                  <a:pt x="6700837" y="314325"/>
                </a:cubicBezTo>
                <a:lnTo>
                  <a:pt x="71437" y="314325"/>
                </a:lnTo>
                <a:cubicBezTo>
                  <a:pt x="66746" y="314325"/>
                  <a:pt x="62100" y="313867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5"/>
                </a:cubicBezTo>
                <a:cubicBezTo>
                  <a:pt x="27848" y="299678"/>
                  <a:pt x="24239" y="296717"/>
                  <a:pt x="20923" y="293400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3" y="278674"/>
                  <a:pt x="7232" y="274558"/>
                  <a:pt x="5437" y="270224"/>
                </a:cubicBezTo>
                <a:cubicBezTo>
                  <a:pt x="3642" y="265890"/>
                  <a:pt x="2287" y="261424"/>
                  <a:pt x="1372" y="256823"/>
                </a:cubicBezTo>
                <a:cubicBezTo>
                  <a:pt x="456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5">
            <a:extLst>
              <a:ext uri="{FF2B5EF4-FFF2-40B4-BE49-F238E27FC236}"/>
            </a:extLst>
          </p:cNvPr>
          <p:cNvSpPr/>
          <p:nvPr/>
        </p:nvSpPr>
        <p:spPr>
          <a:xfrm>
            <a:off x="5757862" y="531018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499"/>
                </a:cubicBezTo>
                <a:cubicBezTo>
                  <a:pt x="2287" y="52899"/>
                  <a:pt x="3642" y="48432"/>
                  <a:pt x="5437" y="44099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8"/>
                  <a:pt x="17606" y="24239"/>
                  <a:pt x="20923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8" y="9432"/>
                  <a:pt x="39765" y="7232"/>
                  <a:pt x="44098" y="5436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6"/>
                </a:cubicBezTo>
                <a:cubicBezTo>
                  <a:pt x="6732507" y="7232"/>
                  <a:pt x="6736624" y="9432"/>
                  <a:pt x="6740525" y="12038"/>
                </a:cubicBezTo>
                <a:cubicBezTo>
                  <a:pt x="6744424" y="14644"/>
                  <a:pt x="6748033" y="17606"/>
                  <a:pt x="6751350" y="20923"/>
                </a:cubicBezTo>
                <a:cubicBezTo>
                  <a:pt x="6754667" y="24239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9"/>
                </a:cubicBezTo>
                <a:cubicBezTo>
                  <a:pt x="6768631" y="48432"/>
                  <a:pt x="6769985" y="52899"/>
                  <a:pt x="6770900" y="57499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3"/>
                  <a:pt x="6770900" y="256823"/>
                </a:cubicBezTo>
                <a:cubicBezTo>
                  <a:pt x="6769985" y="261424"/>
                  <a:pt x="6768631" y="265891"/>
                  <a:pt x="6766836" y="270224"/>
                </a:cubicBezTo>
                <a:cubicBezTo>
                  <a:pt x="6765040" y="274558"/>
                  <a:pt x="6762840" y="278674"/>
                  <a:pt x="6760234" y="282575"/>
                </a:cubicBezTo>
                <a:cubicBezTo>
                  <a:pt x="6757628" y="286475"/>
                  <a:pt x="6754667" y="290083"/>
                  <a:pt x="6751350" y="293400"/>
                </a:cubicBezTo>
                <a:cubicBezTo>
                  <a:pt x="6748033" y="296717"/>
                  <a:pt x="6744424" y="299678"/>
                  <a:pt x="6740525" y="302284"/>
                </a:cubicBezTo>
                <a:cubicBezTo>
                  <a:pt x="6736624" y="304889"/>
                  <a:pt x="6732507" y="307090"/>
                  <a:pt x="6728174" y="308885"/>
                </a:cubicBezTo>
                <a:cubicBezTo>
                  <a:pt x="6723840" y="310680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0"/>
                  <a:pt x="44098" y="308885"/>
                </a:cubicBezTo>
                <a:cubicBezTo>
                  <a:pt x="39765" y="307090"/>
                  <a:pt x="35648" y="304889"/>
                  <a:pt x="31748" y="302284"/>
                </a:cubicBezTo>
                <a:cubicBezTo>
                  <a:pt x="27848" y="299678"/>
                  <a:pt x="24239" y="296717"/>
                  <a:pt x="20923" y="293400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3" y="278674"/>
                  <a:pt x="7232" y="274558"/>
                  <a:pt x="5437" y="270224"/>
                </a:cubicBezTo>
                <a:cubicBezTo>
                  <a:pt x="3642" y="265891"/>
                  <a:pt x="2287" y="261424"/>
                  <a:pt x="1372" y="256823"/>
                </a:cubicBezTo>
                <a:cubicBezTo>
                  <a:pt x="456" y="252223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5757862" y="571023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7"/>
                  <a:pt x="456" y="62101"/>
                  <a:pt x="1372" y="57500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7"/>
                  <a:pt x="17606" y="24239"/>
                  <a:pt x="20923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8" y="9433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3"/>
                  <a:pt x="6740525" y="12038"/>
                </a:cubicBezTo>
                <a:cubicBezTo>
                  <a:pt x="6744424" y="14644"/>
                  <a:pt x="6748033" y="17606"/>
                  <a:pt x="6751350" y="20923"/>
                </a:cubicBezTo>
                <a:cubicBezTo>
                  <a:pt x="6754667" y="24239"/>
                  <a:pt x="6757628" y="27847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500"/>
                </a:cubicBezTo>
                <a:cubicBezTo>
                  <a:pt x="6771816" y="62101"/>
                  <a:pt x="6772273" y="66747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2"/>
                  <a:pt x="6770900" y="256823"/>
                </a:cubicBezTo>
                <a:cubicBezTo>
                  <a:pt x="6769985" y="261424"/>
                  <a:pt x="6768631" y="265891"/>
                  <a:pt x="6766836" y="270224"/>
                </a:cubicBezTo>
                <a:cubicBezTo>
                  <a:pt x="6765040" y="274558"/>
                  <a:pt x="6762840" y="278674"/>
                  <a:pt x="6760234" y="282575"/>
                </a:cubicBezTo>
                <a:cubicBezTo>
                  <a:pt x="6757628" y="286475"/>
                  <a:pt x="6754667" y="290083"/>
                  <a:pt x="6751350" y="293400"/>
                </a:cubicBezTo>
                <a:cubicBezTo>
                  <a:pt x="6748033" y="296717"/>
                  <a:pt x="6744424" y="299678"/>
                  <a:pt x="6740525" y="302285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7"/>
                  <a:pt x="6705528" y="314325"/>
                  <a:pt x="6700837" y="314325"/>
                </a:cubicBezTo>
                <a:lnTo>
                  <a:pt x="71437" y="314325"/>
                </a:lnTo>
                <a:cubicBezTo>
                  <a:pt x="66746" y="314325"/>
                  <a:pt x="62100" y="313867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5"/>
                </a:cubicBezTo>
                <a:cubicBezTo>
                  <a:pt x="27848" y="299678"/>
                  <a:pt x="24239" y="296717"/>
                  <a:pt x="20923" y="293400"/>
                </a:cubicBezTo>
                <a:cubicBezTo>
                  <a:pt x="17606" y="290083"/>
                  <a:pt x="14644" y="286475"/>
                  <a:pt x="12038" y="282575"/>
                </a:cubicBezTo>
                <a:cubicBezTo>
                  <a:pt x="9433" y="278674"/>
                  <a:pt x="7232" y="274558"/>
                  <a:pt x="5437" y="270224"/>
                </a:cubicBezTo>
                <a:cubicBezTo>
                  <a:pt x="3642" y="265891"/>
                  <a:pt x="2287" y="261424"/>
                  <a:pt x="1372" y="256823"/>
                </a:cubicBezTo>
                <a:cubicBezTo>
                  <a:pt x="456" y="252222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reeform: Shape 7">
            <a:extLst>
              <a:ext uri="{FF2B5EF4-FFF2-40B4-BE49-F238E27FC236}"/>
            </a:extLst>
          </p:cNvPr>
          <p:cNvSpPr/>
          <p:nvPr/>
        </p:nvSpPr>
        <p:spPr>
          <a:xfrm>
            <a:off x="5757862" y="6110287"/>
            <a:ext cx="6772275" cy="314325"/>
          </a:xfrm>
          <a:custGeom>
            <a:avLst/>
            <a:gdLst/>
            <a:ahLst/>
            <a:cxnLst/>
            <a:rect l="l" t="t" r="r" b="b"/>
            <a:pathLst>
              <a:path w="6772275" h="314325">
                <a:moveTo>
                  <a:pt x="0" y="242887"/>
                </a:moveTo>
                <a:lnTo>
                  <a:pt x="0" y="71437"/>
                </a:lnTo>
                <a:cubicBezTo>
                  <a:pt x="0" y="66746"/>
                  <a:pt x="456" y="62100"/>
                  <a:pt x="1372" y="57500"/>
                </a:cubicBezTo>
                <a:cubicBezTo>
                  <a:pt x="2287" y="52899"/>
                  <a:pt x="3642" y="48432"/>
                  <a:pt x="5437" y="44098"/>
                </a:cubicBezTo>
                <a:cubicBezTo>
                  <a:pt x="7232" y="39765"/>
                  <a:pt x="9433" y="35648"/>
                  <a:pt x="12039" y="31748"/>
                </a:cubicBezTo>
                <a:cubicBezTo>
                  <a:pt x="14644" y="27848"/>
                  <a:pt x="17606" y="24239"/>
                  <a:pt x="20923" y="20923"/>
                </a:cubicBezTo>
                <a:cubicBezTo>
                  <a:pt x="24239" y="17606"/>
                  <a:pt x="27847" y="14644"/>
                  <a:pt x="31748" y="12038"/>
                </a:cubicBezTo>
                <a:cubicBezTo>
                  <a:pt x="35648" y="9433"/>
                  <a:pt x="39765" y="7232"/>
                  <a:pt x="44098" y="5437"/>
                </a:cubicBezTo>
                <a:cubicBezTo>
                  <a:pt x="48433" y="3642"/>
                  <a:pt x="52900" y="2287"/>
                  <a:pt x="57500" y="1372"/>
                </a:cubicBezTo>
                <a:cubicBezTo>
                  <a:pt x="62100" y="457"/>
                  <a:pt x="66746" y="0"/>
                  <a:pt x="71437" y="0"/>
                </a:cubicBezTo>
                <a:lnTo>
                  <a:pt x="6700837" y="0"/>
                </a:lnTo>
                <a:cubicBezTo>
                  <a:pt x="6705528" y="0"/>
                  <a:pt x="6710173" y="457"/>
                  <a:pt x="6714774" y="1372"/>
                </a:cubicBezTo>
                <a:cubicBezTo>
                  <a:pt x="6719373" y="2287"/>
                  <a:pt x="6723840" y="3642"/>
                  <a:pt x="6728174" y="5437"/>
                </a:cubicBezTo>
                <a:cubicBezTo>
                  <a:pt x="6732507" y="7232"/>
                  <a:pt x="6736624" y="9433"/>
                  <a:pt x="6740525" y="12039"/>
                </a:cubicBezTo>
                <a:cubicBezTo>
                  <a:pt x="6744424" y="14644"/>
                  <a:pt x="6748033" y="17606"/>
                  <a:pt x="6751350" y="20923"/>
                </a:cubicBezTo>
                <a:cubicBezTo>
                  <a:pt x="6754667" y="24239"/>
                  <a:pt x="6757628" y="27848"/>
                  <a:pt x="6760234" y="31748"/>
                </a:cubicBezTo>
                <a:cubicBezTo>
                  <a:pt x="6762840" y="35648"/>
                  <a:pt x="6765040" y="39765"/>
                  <a:pt x="6766836" y="44098"/>
                </a:cubicBezTo>
                <a:cubicBezTo>
                  <a:pt x="6768631" y="48432"/>
                  <a:pt x="6769985" y="52899"/>
                  <a:pt x="6770900" y="57500"/>
                </a:cubicBezTo>
                <a:cubicBezTo>
                  <a:pt x="6771816" y="62100"/>
                  <a:pt x="6772273" y="66746"/>
                  <a:pt x="6772275" y="71437"/>
                </a:cubicBezTo>
                <a:lnTo>
                  <a:pt x="6772275" y="242887"/>
                </a:lnTo>
                <a:cubicBezTo>
                  <a:pt x="6772273" y="247577"/>
                  <a:pt x="6771816" y="252222"/>
                  <a:pt x="6770900" y="256823"/>
                </a:cubicBezTo>
                <a:cubicBezTo>
                  <a:pt x="6769985" y="261423"/>
                  <a:pt x="6768631" y="265890"/>
                  <a:pt x="6766836" y="270224"/>
                </a:cubicBezTo>
                <a:cubicBezTo>
                  <a:pt x="6765040" y="274557"/>
                  <a:pt x="6762840" y="278674"/>
                  <a:pt x="6760234" y="282574"/>
                </a:cubicBezTo>
                <a:cubicBezTo>
                  <a:pt x="6757628" y="286474"/>
                  <a:pt x="6754667" y="290083"/>
                  <a:pt x="6751350" y="293400"/>
                </a:cubicBezTo>
                <a:cubicBezTo>
                  <a:pt x="6748033" y="296717"/>
                  <a:pt x="6744424" y="299678"/>
                  <a:pt x="6740525" y="302285"/>
                </a:cubicBezTo>
                <a:cubicBezTo>
                  <a:pt x="6736624" y="304890"/>
                  <a:pt x="6732507" y="307091"/>
                  <a:pt x="6728174" y="308886"/>
                </a:cubicBezTo>
                <a:cubicBezTo>
                  <a:pt x="6723840" y="310681"/>
                  <a:pt x="6719373" y="312036"/>
                  <a:pt x="6714774" y="312951"/>
                </a:cubicBezTo>
                <a:cubicBezTo>
                  <a:pt x="6710173" y="313866"/>
                  <a:pt x="6705528" y="314324"/>
                  <a:pt x="6700837" y="314325"/>
                </a:cubicBezTo>
                <a:lnTo>
                  <a:pt x="71437" y="314325"/>
                </a:lnTo>
                <a:cubicBezTo>
                  <a:pt x="66746" y="314324"/>
                  <a:pt x="62100" y="313866"/>
                  <a:pt x="57500" y="312951"/>
                </a:cubicBezTo>
                <a:cubicBezTo>
                  <a:pt x="52900" y="312036"/>
                  <a:pt x="48433" y="310681"/>
                  <a:pt x="44098" y="308886"/>
                </a:cubicBezTo>
                <a:cubicBezTo>
                  <a:pt x="39765" y="307091"/>
                  <a:pt x="35648" y="304890"/>
                  <a:pt x="31748" y="302285"/>
                </a:cubicBezTo>
                <a:cubicBezTo>
                  <a:pt x="27848" y="299678"/>
                  <a:pt x="24239" y="296717"/>
                  <a:pt x="20923" y="293400"/>
                </a:cubicBezTo>
                <a:cubicBezTo>
                  <a:pt x="17606" y="290083"/>
                  <a:pt x="14644" y="286474"/>
                  <a:pt x="12038" y="282574"/>
                </a:cubicBezTo>
                <a:cubicBezTo>
                  <a:pt x="9433" y="278674"/>
                  <a:pt x="7232" y="274557"/>
                  <a:pt x="5437" y="270224"/>
                </a:cubicBezTo>
                <a:cubicBezTo>
                  <a:pt x="3642" y="265890"/>
                  <a:pt x="2287" y="261423"/>
                  <a:pt x="1372" y="256823"/>
                </a:cubicBezTo>
                <a:cubicBezTo>
                  <a:pt x="456" y="252222"/>
                  <a:pt x="0" y="247577"/>
                  <a:pt x="0" y="242887"/>
                </a:cubicBezTo>
              </a:path>
            </a:pathLst>
          </a:custGeom>
          <a:ln w="9525"/>
          <a:noFill/>
        </p:spPr>
        <p:style>
          <a:lnRef idx="2">
            <a:srgbClr val="C8D0DC"/>
          </a:lnRef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8"/>
          <p:cNvSpPr txBox="1"/>
          <p:nvPr/>
        </p:nvSpPr>
        <p:spPr>
          <a:xfrm>
            <a:off x="5565448" y="3519955"/>
            <a:ext cx="6818774" cy="2831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CUESTIONARIO</a:t>
            </a:r>
            <a:endParaRPr sz="900" dirty="0"/>
          </a:p>
          <a:p>
            <a:pPr marL="0" indent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¿Cuál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siguientes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afirmaciones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sobre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8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FALSA?</a:t>
            </a:r>
            <a:endParaRPr sz="18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165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Selecciona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todas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82878C"/>
                </a:solidFill>
                <a:latin typeface="Liberation Sans"/>
                <a:cs typeface="Liberation Sans"/>
              </a:rPr>
              <a:t>correspondan</a:t>
            </a:r>
            <a:endParaRPr sz="12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dinero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sirve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como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medio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intercambio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universal.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escasez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es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una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propiedad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importante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dinero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efectivo.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dinero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digital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como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Bitcoin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no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puede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ser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escaso.</a:t>
            </a:r>
            <a:endParaRPr sz="1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000" dirty="0"/>
          </a:p>
          <a:p>
            <a:pPr marL="2921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</a:pP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El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dinero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actúa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como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una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unidad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de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cuenta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en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la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 </a:t>
            </a:r>
            <a:r>
              <a:rPr sz="1000" b="0" i="0" u="none" strike="noStrike" dirty="0">
                <a:solidFill>
                  <a:srgbClr val="434E53"/>
                </a:solidFill>
                <a:latin typeface="Liberation Sans"/>
                <a:cs typeface="Liberation Sans"/>
              </a:rPr>
              <a:t>economía.</a:t>
            </a:r>
            <a:endParaRPr sz="10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85668" y="3799352"/>
            <a:ext cx="7267758" cy="24695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IDEA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9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PRINCIPAL</a:t>
            </a:r>
            <a:endParaRPr sz="900" dirty="0"/>
          </a:p>
          <a:p>
            <a:pPr marL="0" indent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Dinero: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Puente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Entre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27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Mundos</a:t>
            </a:r>
            <a:endParaRPr sz="27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/>
            </a:r>
            <a:endParaRPr sz="12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mucho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simple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medio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intercambio;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puente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conecta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ideas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realidad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material,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pasado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futuro,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personas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entre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sí.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sus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orígenes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primitivos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hasta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formas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más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avanzadas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evolucionado</a:t>
            </a:r>
            <a:endParaRPr sz="1200" dirty="0"/>
          </a:p>
          <a:p>
            <a:pPr marL="0" indent="0" algn="r">
              <a:lnSpc>
                <a:spcPct val="105833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constantemente,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reflejando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moldeando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nuestras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sociedades.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Comprender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naturaleza,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funciones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impacto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digitalización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crucial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navegar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paisaje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económico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constante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cambio.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medida</a:t>
            </a:r>
            <a:r>
              <a:rPr sz="1200" b="0" i="0" u="none" strike="noStrike" dirty="0">
                <a:solidFill>
                  <a:srgbClr val="000000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exploramos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nuevas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fronteras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monetarias,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recordemos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que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verdadero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valor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dinero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reside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su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capacidad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para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facilitar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cooperación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humana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progreso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colectivo.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/>
            </a:extLst>
          </a:blip>
          <a:stretch>
            <a:fillRect/>
          </a:stretch>
        </p:blipFill>
        <p:spPr>
          <a:xfrm rot="0">
            <a:off x="152400" y="150464"/>
            <a:ext cx="17983200" cy="9757470"/>
          </a:xfrm>
          <a:prstGeom prst="rect">
            <a:avLst/>
          </a:prstGeom>
        </p:spPr>
      </p:pic>
      <p:sp>
        <p:nvSpPr>
          <p:cNvPr id="2" name="Freeform: Shape 6">
            <a:extLst>
              <a:ext uri="{FF2B5EF4-FFF2-40B4-BE49-F238E27FC236}"/>
            </a:extLst>
          </p:cNvPr>
          <p:cNvSpPr/>
          <p:nvPr/>
        </p:nvSpPr>
        <p:spPr>
          <a:xfrm>
            <a:off x="6400800" y="3667125"/>
            <a:ext cx="5486400" cy="2733675"/>
          </a:xfrm>
          <a:custGeom>
            <a:avLst/>
            <a:gdLst/>
            <a:ahLst/>
            <a:cxnLst/>
            <a:rect l="l" t="t" r="r" b="b"/>
            <a:pathLst>
              <a:path w="5486400" h="2733675">
                <a:moveTo>
                  <a:pt x="0" y="2619375"/>
                </a:moveTo>
                <a:lnTo>
                  <a:pt x="0" y="114300"/>
                </a:lnTo>
                <a:cubicBezTo>
                  <a:pt x="0" y="106795"/>
                  <a:pt x="731" y="99361"/>
                  <a:pt x="2195" y="92000"/>
                </a:cubicBezTo>
                <a:cubicBezTo>
                  <a:pt x="3659" y="84639"/>
                  <a:pt x="5827" y="77492"/>
                  <a:pt x="8700" y="70558"/>
                </a:cubicBezTo>
                <a:cubicBezTo>
                  <a:pt x="11572" y="63624"/>
                  <a:pt x="15092" y="57037"/>
                  <a:pt x="19262" y="50797"/>
                </a:cubicBezTo>
                <a:cubicBezTo>
                  <a:pt x="23432" y="44557"/>
                  <a:pt x="28170" y="38784"/>
                  <a:pt x="33477" y="33477"/>
                </a:cubicBezTo>
                <a:cubicBezTo>
                  <a:pt x="38784" y="28170"/>
                  <a:pt x="44558" y="23431"/>
                  <a:pt x="50798" y="19262"/>
                </a:cubicBezTo>
                <a:cubicBezTo>
                  <a:pt x="57037" y="15092"/>
                  <a:pt x="63624" y="11572"/>
                  <a:pt x="70558" y="8700"/>
                </a:cubicBezTo>
                <a:cubicBezTo>
                  <a:pt x="77492" y="5828"/>
                  <a:pt x="84640" y="3660"/>
                  <a:pt x="92001" y="2196"/>
                </a:cubicBezTo>
                <a:cubicBezTo>
                  <a:pt x="99362" y="732"/>
                  <a:pt x="106795" y="0"/>
                  <a:pt x="114300" y="0"/>
                </a:cubicBezTo>
                <a:lnTo>
                  <a:pt x="5372100" y="0"/>
                </a:lnTo>
                <a:cubicBezTo>
                  <a:pt x="5379605" y="0"/>
                  <a:pt x="5387037" y="732"/>
                  <a:pt x="5394398" y="2196"/>
                </a:cubicBezTo>
                <a:cubicBezTo>
                  <a:pt x="5401758" y="3660"/>
                  <a:pt x="5408905" y="5828"/>
                  <a:pt x="5415839" y="8700"/>
                </a:cubicBezTo>
                <a:cubicBezTo>
                  <a:pt x="5422773" y="11572"/>
                  <a:pt x="5429359" y="15092"/>
                  <a:pt x="5435600" y="19262"/>
                </a:cubicBezTo>
                <a:cubicBezTo>
                  <a:pt x="5441840" y="23431"/>
                  <a:pt x="5447614" y="28170"/>
                  <a:pt x="5452921" y="33477"/>
                </a:cubicBezTo>
                <a:cubicBezTo>
                  <a:pt x="5458228" y="38784"/>
                  <a:pt x="5462966" y="44557"/>
                  <a:pt x="5467136" y="50797"/>
                </a:cubicBezTo>
                <a:cubicBezTo>
                  <a:pt x="5471305" y="57037"/>
                  <a:pt x="5474825" y="63624"/>
                  <a:pt x="5477698" y="70558"/>
                </a:cubicBezTo>
                <a:cubicBezTo>
                  <a:pt x="5480569" y="77492"/>
                  <a:pt x="5482737" y="84639"/>
                  <a:pt x="5484202" y="92000"/>
                </a:cubicBezTo>
                <a:cubicBezTo>
                  <a:pt x="5485666" y="99361"/>
                  <a:pt x="5486398" y="106795"/>
                  <a:pt x="5486400" y="114300"/>
                </a:cubicBezTo>
                <a:lnTo>
                  <a:pt x="5486400" y="2619375"/>
                </a:lnTo>
                <a:cubicBezTo>
                  <a:pt x="5486398" y="2626880"/>
                  <a:pt x="5485666" y="2634312"/>
                  <a:pt x="5484202" y="2641673"/>
                </a:cubicBezTo>
                <a:cubicBezTo>
                  <a:pt x="5482737" y="2649034"/>
                  <a:pt x="5480569" y="2656181"/>
                  <a:pt x="5477698" y="2663115"/>
                </a:cubicBezTo>
                <a:cubicBezTo>
                  <a:pt x="5474825" y="2670048"/>
                  <a:pt x="5471305" y="2676635"/>
                  <a:pt x="5467136" y="2682875"/>
                </a:cubicBezTo>
                <a:cubicBezTo>
                  <a:pt x="5462966" y="2689115"/>
                  <a:pt x="5458228" y="2694889"/>
                  <a:pt x="5452921" y="2700196"/>
                </a:cubicBezTo>
                <a:cubicBezTo>
                  <a:pt x="5447614" y="2705503"/>
                  <a:pt x="5441840" y="2710241"/>
                  <a:pt x="5435601" y="2714411"/>
                </a:cubicBezTo>
                <a:cubicBezTo>
                  <a:pt x="5429360" y="2718580"/>
                  <a:pt x="5422773" y="2722101"/>
                  <a:pt x="5415839" y="2724973"/>
                </a:cubicBezTo>
                <a:cubicBezTo>
                  <a:pt x="5408905" y="2727846"/>
                  <a:pt x="5401758" y="2730013"/>
                  <a:pt x="5394398" y="2731478"/>
                </a:cubicBezTo>
                <a:cubicBezTo>
                  <a:pt x="5387037" y="2732942"/>
                  <a:pt x="5379605" y="2733674"/>
                  <a:pt x="5372100" y="2733675"/>
                </a:cubicBezTo>
                <a:lnTo>
                  <a:pt x="114300" y="2733675"/>
                </a:lnTo>
                <a:cubicBezTo>
                  <a:pt x="106795" y="2733674"/>
                  <a:pt x="99362" y="2732942"/>
                  <a:pt x="92001" y="2731478"/>
                </a:cubicBezTo>
                <a:cubicBezTo>
                  <a:pt x="84640" y="2730013"/>
                  <a:pt x="77492" y="2727846"/>
                  <a:pt x="70558" y="2724973"/>
                </a:cubicBezTo>
                <a:cubicBezTo>
                  <a:pt x="63624" y="2722101"/>
                  <a:pt x="57037" y="2718580"/>
                  <a:pt x="50798" y="2714411"/>
                </a:cubicBezTo>
                <a:cubicBezTo>
                  <a:pt x="44558" y="2710241"/>
                  <a:pt x="38784" y="2705503"/>
                  <a:pt x="33477" y="2700196"/>
                </a:cubicBezTo>
                <a:cubicBezTo>
                  <a:pt x="28170" y="2694889"/>
                  <a:pt x="23432" y="2689115"/>
                  <a:pt x="19262" y="2682875"/>
                </a:cubicBezTo>
                <a:cubicBezTo>
                  <a:pt x="15092" y="2676635"/>
                  <a:pt x="11572" y="2670048"/>
                  <a:pt x="8700" y="2663115"/>
                </a:cubicBezTo>
                <a:cubicBezTo>
                  <a:pt x="5827" y="2656181"/>
                  <a:pt x="3659" y="2649034"/>
                  <a:pt x="2195" y="2641673"/>
                </a:cubicBezTo>
                <a:cubicBezTo>
                  <a:pt x="731" y="2634312"/>
                  <a:pt x="0" y="2626880"/>
                  <a:pt x="0" y="2619375"/>
                </a:cubicBezTo>
                <a:close/>
              </a:path>
            </a:pathLst>
          </a:custGeom>
          <a:ln w="3175">
            <a:noFill/>
          </a:ln>
        </p:spPr>
        <p:style>
          <a:lnRef idx="2"/>
          <a:fillRef idx="1">
            <a:srgbClr val="FFFFFF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7"/>
          <p:cNvSpPr txBox="1"/>
          <p:nvPr/>
        </p:nvSpPr>
        <p:spPr>
          <a:xfrm>
            <a:off x="6865274" y="4102978"/>
            <a:ext cx="4636842" cy="20624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826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Génesis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endParaRPr sz="4500" dirty="0"/>
          </a:p>
          <a:p>
            <a:pPr marL="13970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45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</a:t>
            </a:r>
            <a:endParaRPr sz="4500" dirty="0"/>
          </a:p>
          <a:p>
            <a:pPr marL="0" indent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Descubre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cómo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Satoshi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Nakamoto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revolucionó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el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mundo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financiero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con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la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creación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Bitcoin,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un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sistema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monetario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descentralizado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 </a:t>
            </a: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y</a:t>
            </a:r>
            <a:endParaRPr sz="1200" dirty="0"/>
          </a:p>
          <a:p>
            <a:pPr marL="0" indent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</a:pPr>
            <a:r>
              <a:rPr sz="1200" b="0" i="0" u="none" strike="noStrike" dirty="0">
                <a:solidFill>
                  <a:srgbClr val="16232A"/>
                </a:solidFill>
                <a:latin typeface="Liberation Sans"/>
                <a:cs typeface="Liberation Sans"/>
              </a:rPr>
              <a:t>resistente.</a:t>
            </a:r>
            <a:endParaRPr sz="1200" dirty="0"/>
          </a:p>
        </p:txBody>
      </p:sp>
    </p:spTree>
    <p:extLst>
      <p:ext uri="{BB962C8B-B14F-4D97-AF65-F5344CB8AC3E}"/>
    </p:extLst>
  </p:cSld>
  <p:clrMapOvr>
    <a:masterClrMapping/>
  </p:clrMapOvr>
</p:sld>
</file>

<file path=docProps/app.xml><?xml version="1.0" encoding="utf-8"?>
<ap:Properties xmlns:vt="http://schemas.openxmlformats.org/officeDocument/2006/docPropsVTypes" xmlns:ap="http://schemas.openxmlformats.org/officeDocument/2006/extended-properties">
  <ap:Application>Microsoft Office PowerPoint</ap:Application>
  <ap:PresentationFormat/>
  <ap:AppVersion>16.0000</ap:AppVersion>
</ap:Properties>
</file>